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4660"/>
  </p:normalViewPr>
  <p:slideViewPr>
    <p:cSldViewPr>
      <p:cViewPr varScale="1">
        <p:scale>
          <a:sx n="37" d="100"/>
          <a:sy n="37" d="100"/>
        </p:scale>
        <p:origin x="108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F99F1B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3365" y="252006"/>
            <a:ext cx="10182860" cy="7056120"/>
          </a:xfrm>
          <a:custGeom>
            <a:avLst/>
            <a:gdLst/>
            <a:ahLst/>
            <a:cxnLst/>
            <a:rect l="l" t="t" r="r" b="b"/>
            <a:pathLst>
              <a:path w="10182860" h="7056120">
                <a:moveTo>
                  <a:pt x="10182529" y="0"/>
                </a:moveTo>
                <a:lnTo>
                  <a:pt x="0" y="0"/>
                </a:lnTo>
                <a:lnTo>
                  <a:pt x="0" y="7056005"/>
                </a:lnTo>
                <a:lnTo>
                  <a:pt x="10182529" y="7056005"/>
                </a:lnTo>
                <a:lnTo>
                  <a:pt x="10182529" y="0"/>
                </a:lnTo>
                <a:close/>
              </a:path>
            </a:pathLst>
          </a:custGeom>
          <a:solidFill>
            <a:srgbClr val="B9E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8288" y="1493358"/>
            <a:ext cx="4885080" cy="4191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330469" y="2556344"/>
            <a:ext cx="31115" cy="2238375"/>
          </a:xfrm>
          <a:custGeom>
            <a:avLst/>
            <a:gdLst/>
            <a:ahLst/>
            <a:cxnLst/>
            <a:rect l="l" t="t" r="r" b="b"/>
            <a:pathLst>
              <a:path w="31114" h="2238375">
                <a:moveTo>
                  <a:pt x="31051" y="0"/>
                </a:moveTo>
                <a:lnTo>
                  <a:pt x="0" y="0"/>
                </a:lnTo>
                <a:lnTo>
                  <a:pt x="0" y="2237803"/>
                </a:lnTo>
                <a:lnTo>
                  <a:pt x="31051" y="2237803"/>
                </a:lnTo>
                <a:lnTo>
                  <a:pt x="31051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038101" y="2016351"/>
            <a:ext cx="615950" cy="615950"/>
          </a:xfrm>
          <a:custGeom>
            <a:avLst/>
            <a:gdLst/>
            <a:ahLst/>
            <a:cxnLst/>
            <a:rect l="l" t="t" r="r" b="b"/>
            <a:pathLst>
              <a:path w="615950" h="615950">
                <a:moveTo>
                  <a:pt x="307898" y="0"/>
                </a:moveTo>
                <a:lnTo>
                  <a:pt x="262401" y="3338"/>
                </a:lnTo>
                <a:lnTo>
                  <a:pt x="218976" y="13035"/>
                </a:lnTo>
                <a:lnTo>
                  <a:pt x="178099" y="28615"/>
                </a:lnTo>
                <a:lnTo>
                  <a:pt x="140247" y="49602"/>
                </a:lnTo>
                <a:lnTo>
                  <a:pt x="105897" y="75519"/>
                </a:lnTo>
                <a:lnTo>
                  <a:pt x="75524" y="105890"/>
                </a:lnTo>
                <a:lnTo>
                  <a:pt x="49606" y="140239"/>
                </a:lnTo>
                <a:lnTo>
                  <a:pt x="28618" y="178089"/>
                </a:lnTo>
                <a:lnTo>
                  <a:pt x="13036" y="218964"/>
                </a:lnTo>
                <a:lnTo>
                  <a:pt x="3338" y="262389"/>
                </a:lnTo>
                <a:lnTo>
                  <a:pt x="0" y="307886"/>
                </a:lnTo>
                <a:lnTo>
                  <a:pt x="3338" y="353386"/>
                </a:lnTo>
                <a:lnTo>
                  <a:pt x="13036" y="396813"/>
                </a:lnTo>
                <a:lnTo>
                  <a:pt x="28618" y="437690"/>
                </a:lnTo>
                <a:lnTo>
                  <a:pt x="49606" y="475542"/>
                </a:lnTo>
                <a:lnTo>
                  <a:pt x="75524" y="509892"/>
                </a:lnTo>
                <a:lnTo>
                  <a:pt x="105897" y="540264"/>
                </a:lnTo>
                <a:lnTo>
                  <a:pt x="140247" y="566181"/>
                </a:lnTo>
                <a:lnTo>
                  <a:pt x="178099" y="587168"/>
                </a:lnTo>
                <a:lnTo>
                  <a:pt x="218976" y="602749"/>
                </a:lnTo>
                <a:lnTo>
                  <a:pt x="262401" y="612446"/>
                </a:lnTo>
                <a:lnTo>
                  <a:pt x="307898" y="615784"/>
                </a:lnTo>
                <a:lnTo>
                  <a:pt x="353396" y="612446"/>
                </a:lnTo>
                <a:lnTo>
                  <a:pt x="396821" y="602749"/>
                </a:lnTo>
                <a:lnTo>
                  <a:pt x="437697" y="587168"/>
                </a:lnTo>
                <a:lnTo>
                  <a:pt x="475549" y="566181"/>
                </a:lnTo>
                <a:lnTo>
                  <a:pt x="509899" y="540264"/>
                </a:lnTo>
                <a:lnTo>
                  <a:pt x="540272" y="509892"/>
                </a:lnTo>
                <a:lnTo>
                  <a:pt x="566191" y="475542"/>
                </a:lnTo>
                <a:lnTo>
                  <a:pt x="587179" y="437690"/>
                </a:lnTo>
                <a:lnTo>
                  <a:pt x="602760" y="396813"/>
                </a:lnTo>
                <a:lnTo>
                  <a:pt x="612459" y="353386"/>
                </a:lnTo>
                <a:lnTo>
                  <a:pt x="615797" y="307886"/>
                </a:lnTo>
                <a:lnTo>
                  <a:pt x="612459" y="262389"/>
                </a:lnTo>
                <a:lnTo>
                  <a:pt x="602760" y="218964"/>
                </a:lnTo>
                <a:lnTo>
                  <a:pt x="587179" y="178089"/>
                </a:lnTo>
                <a:lnTo>
                  <a:pt x="566191" y="140239"/>
                </a:lnTo>
                <a:lnTo>
                  <a:pt x="540272" y="105890"/>
                </a:lnTo>
                <a:lnTo>
                  <a:pt x="509899" y="75519"/>
                </a:lnTo>
                <a:lnTo>
                  <a:pt x="475549" y="49602"/>
                </a:lnTo>
                <a:lnTo>
                  <a:pt x="437697" y="28615"/>
                </a:lnTo>
                <a:lnTo>
                  <a:pt x="396821" y="13035"/>
                </a:lnTo>
                <a:lnTo>
                  <a:pt x="353396" y="3338"/>
                </a:lnTo>
                <a:lnTo>
                  <a:pt x="307898" y="0"/>
                </a:lnTo>
                <a:close/>
              </a:path>
            </a:pathLst>
          </a:custGeom>
          <a:solidFill>
            <a:srgbClr val="007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123666" y="2187330"/>
            <a:ext cx="444500" cy="274320"/>
          </a:xfrm>
          <a:custGeom>
            <a:avLst/>
            <a:gdLst/>
            <a:ahLst/>
            <a:cxnLst/>
            <a:rect l="l" t="t" r="r" b="b"/>
            <a:pathLst>
              <a:path w="444500" h="274319">
                <a:moveTo>
                  <a:pt x="72940" y="103882"/>
                </a:moveTo>
                <a:lnTo>
                  <a:pt x="22794" y="130295"/>
                </a:lnTo>
                <a:lnTo>
                  <a:pt x="319" y="186567"/>
                </a:lnTo>
                <a:lnTo>
                  <a:pt x="0" y="188376"/>
                </a:lnTo>
                <a:lnTo>
                  <a:pt x="6125" y="219756"/>
                </a:lnTo>
                <a:lnTo>
                  <a:pt x="6184" y="220061"/>
                </a:lnTo>
                <a:lnTo>
                  <a:pt x="6253" y="220410"/>
                </a:lnTo>
                <a:lnTo>
                  <a:pt x="24120" y="247882"/>
                </a:lnTo>
                <a:lnTo>
                  <a:pt x="52101" y="267051"/>
                </a:lnTo>
                <a:lnTo>
                  <a:pt x="85444" y="273832"/>
                </a:lnTo>
                <a:lnTo>
                  <a:pt x="117657" y="267551"/>
                </a:lnTo>
                <a:lnTo>
                  <a:pt x="134310" y="256720"/>
                </a:lnTo>
                <a:lnTo>
                  <a:pt x="83733" y="256720"/>
                </a:lnTo>
                <a:lnTo>
                  <a:pt x="57270" y="250579"/>
                </a:lnTo>
                <a:lnTo>
                  <a:pt x="35185" y="234756"/>
                </a:lnTo>
                <a:lnTo>
                  <a:pt x="21428" y="212450"/>
                </a:lnTo>
                <a:lnTo>
                  <a:pt x="17076" y="186567"/>
                </a:lnTo>
                <a:lnTo>
                  <a:pt x="23209" y="160015"/>
                </a:lnTo>
                <a:lnTo>
                  <a:pt x="35856" y="141249"/>
                </a:lnTo>
                <a:lnTo>
                  <a:pt x="53547" y="127914"/>
                </a:lnTo>
                <a:lnTo>
                  <a:pt x="74599" y="120901"/>
                </a:lnTo>
                <a:lnTo>
                  <a:pt x="135276" y="120901"/>
                </a:lnTo>
                <a:lnTo>
                  <a:pt x="118776" y="109659"/>
                </a:lnTo>
                <a:lnTo>
                  <a:pt x="120322" y="104656"/>
                </a:lnTo>
                <a:lnTo>
                  <a:pt x="102495" y="104656"/>
                </a:lnTo>
                <a:lnTo>
                  <a:pt x="72940" y="103882"/>
                </a:lnTo>
                <a:close/>
              </a:path>
              <a:path w="444500" h="274319">
                <a:moveTo>
                  <a:pt x="292804" y="205392"/>
                </a:moveTo>
                <a:lnTo>
                  <a:pt x="275228" y="205392"/>
                </a:lnTo>
                <a:lnTo>
                  <a:pt x="289792" y="238485"/>
                </a:lnTo>
                <a:lnTo>
                  <a:pt x="315895" y="261959"/>
                </a:lnTo>
                <a:lnTo>
                  <a:pt x="349267" y="273206"/>
                </a:lnTo>
                <a:lnTo>
                  <a:pt x="385641" y="269616"/>
                </a:lnTo>
                <a:lnTo>
                  <a:pt x="409739" y="255975"/>
                </a:lnTo>
                <a:lnTo>
                  <a:pt x="351396" y="255975"/>
                </a:lnTo>
                <a:lnTo>
                  <a:pt x="325308" y="247532"/>
                </a:lnTo>
                <a:lnTo>
                  <a:pt x="304400" y="230167"/>
                </a:lnTo>
                <a:lnTo>
                  <a:pt x="292804" y="205392"/>
                </a:lnTo>
                <a:close/>
              </a:path>
              <a:path w="444500" h="274319">
                <a:moveTo>
                  <a:pt x="142934" y="126119"/>
                </a:moveTo>
                <a:lnTo>
                  <a:pt x="113798" y="126119"/>
                </a:lnTo>
                <a:lnTo>
                  <a:pt x="135818" y="141945"/>
                </a:lnTo>
                <a:lnTo>
                  <a:pt x="149582" y="164236"/>
                </a:lnTo>
                <a:lnTo>
                  <a:pt x="153965" y="190068"/>
                </a:lnTo>
                <a:lnTo>
                  <a:pt x="147847" y="216517"/>
                </a:lnTo>
                <a:lnTo>
                  <a:pt x="132014" y="238485"/>
                </a:lnTo>
                <a:lnTo>
                  <a:pt x="131921" y="238615"/>
                </a:lnTo>
                <a:lnTo>
                  <a:pt x="109583" y="252374"/>
                </a:lnTo>
                <a:lnTo>
                  <a:pt x="83733" y="256720"/>
                </a:lnTo>
                <a:lnTo>
                  <a:pt x="134310" y="256720"/>
                </a:lnTo>
                <a:lnTo>
                  <a:pt x="145143" y="249675"/>
                </a:lnTo>
                <a:lnTo>
                  <a:pt x="164306" y="221673"/>
                </a:lnTo>
                <a:lnTo>
                  <a:pt x="171085" y="188376"/>
                </a:lnTo>
                <a:lnTo>
                  <a:pt x="164787" y="156227"/>
                </a:lnTo>
                <a:lnTo>
                  <a:pt x="146866" y="128798"/>
                </a:lnTo>
                <a:lnTo>
                  <a:pt x="142934" y="126119"/>
                </a:lnTo>
                <a:close/>
              </a:path>
              <a:path w="444500" h="274319">
                <a:moveTo>
                  <a:pt x="408448" y="120433"/>
                </a:moveTo>
                <a:lnTo>
                  <a:pt x="366644" y="120433"/>
                </a:lnTo>
                <a:lnTo>
                  <a:pt x="391661" y="128281"/>
                </a:lnTo>
                <a:lnTo>
                  <a:pt x="411926" y="144935"/>
                </a:lnTo>
                <a:lnTo>
                  <a:pt x="424694" y="168892"/>
                </a:lnTo>
                <a:lnTo>
                  <a:pt x="426843" y="192599"/>
                </a:lnTo>
                <a:lnTo>
                  <a:pt x="426918" y="193429"/>
                </a:lnTo>
                <a:lnTo>
                  <a:pt x="402575" y="241203"/>
                </a:lnTo>
                <a:lnTo>
                  <a:pt x="351396" y="255975"/>
                </a:lnTo>
                <a:lnTo>
                  <a:pt x="409739" y="255975"/>
                </a:lnTo>
                <a:lnTo>
                  <a:pt x="415189" y="252890"/>
                </a:lnTo>
                <a:lnTo>
                  <a:pt x="435356" y="227030"/>
                </a:lnTo>
                <a:lnTo>
                  <a:pt x="444377" y="195507"/>
                </a:lnTo>
                <a:lnTo>
                  <a:pt x="440493" y="161793"/>
                </a:lnTo>
                <a:lnTo>
                  <a:pt x="423761" y="132340"/>
                </a:lnTo>
                <a:lnTo>
                  <a:pt x="408448" y="120433"/>
                </a:lnTo>
                <a:close/>
              </a:path>
              <a:path w="444500" h="274319">
                <a:moveTo>
                  <a:pt x="148704" y="87701"/>
                </a:moveTo>
                <a:lnTo>
                  <a:pt x="125558" y="87701"/>
                </a:lnTo>
                <a:lnTo>
                  <a:pt x="204260" y="174950"/>
                </a:lnTo>
                <a:lnTo>
                  <a:pt x="204158" y="175953"/>
                </a:lnTo>
                <a:lnTo>
                  <a:pt x="230536" y="204478"/>
                </a:lnTo>
                <a:lnTo>
                  <a:pt x="231922" y="204478"/>
                </a:lnTo>
                <a:lnTo>
                  <a:pt x="239871" y="219756"/>
                </a:lnTo>
                <a:lnTo>
                  <a:pt x="231489" y="224569"/>
                </a:lnTo>
                <a:lnTo>
                  <a:pt x="236962" y="235237"/>
                </a:lnTo>
                <a:lnTo>
                  <a:pt x="265372" y="220061"/>
                </a:lnTo>
                <a:lnTo>
                  <a:pt x="262762" y="215057"/>
                </a:lnTo>
                <a:lnTo>
                  <a:pt x="250183" y="215057"/>
                </a:lnTo>
                <a:lnTo>
                  <a:pt x="245078" y="205392"/>
                </a:lnTo>
                <a:lnTo>
                  <a:pt x="368992" y="205392"/>
                </a:lnTo>
                <a:lnTo>
                  <a:pt x="373678" y="198432"/>
                </a:lnTo>
                <a:lnTo>
                  <a:pt x="371265" y="193429"/>
                </a:lnTo>
                <a:lnTo>
                  <a:pt x="368998" y="188376"/>
                </a:lnTo>
                <a:lnTo>
                  <a:pt x="256426" y="188376"/>
                </a:lnTo>
                <a:lnTo>
                  <a:pt x="267370" y="159253"/>
                </a:lnTo>
                <a:lnTo>
                  <a:pt x="249129" y="159253"/>
                </a:lnTo>
                <a:lnTo>
                  <a:pt x="244402" y="154576"/>
                </a:lnTo>
                <a:lnTo>
                  <a:pt x="242208" y="153563"/>
                </a:lnTo>
                <a:lnTo>
                  <a:pt x="220503" y="153563"/>
                </a:lnTo>
                <a:lnTo>
                  <a:pt x="220186" y="152954"/>
                </a:lnTo>
                <a:lnTo>
                  <a:pt x="207486" y="152954"/>
                </a:lnTo>
                <a:lnTo>
                  <a:pt x="202063" y="146921"/>
                </a:lnTo>
                <a:lnTo>
                  <a:pt x="203777" y="145943"/>
                </a:lnTo>
                <a:lnTo>
                  <a:pt x="216536" y="145943"/>
                </a:lnTo>
                <a:lnTo>
                  <a:pt x="214092" y="141249"/>
                </a:lnTo>
                <a:lnTo>
                  <a:pt x="219663" y="138019"/>
                </a:lnTo>
                <a:lnTo>
                  <a:pt x="194036" y="138019"/>
                </a:lnTo>
                <a:lnTo>
                  <a:pt x="148704" y="87701"/>
                </a:lnTo>
                <a:close/>
              </a:path>
              <a:path w="444500" h="274319">
                <a:moveTo>
                  <a:pt x="259848" y="209469"/>
                </a:moveTo>
                <a:lnTo>
                  <a:pt x="250183" y="215057"/>
                </a:lnTo>
                <a:lnTo>
                  <a:pt x="262762" y="215057"/>
                </a:lnTo>
                <a:lnTo>
                  <a:pt x="259848" y="209469"/>
                </a:lnTo>
                <a:close/>
              </a:path>
              <a:path w="444500" h="274319">
                <a:moveTo>
                  <a:pt x="135276" y="120901"/>
                </a:moveTo>
                <a:lnTo>
                  <a:pt x="74599" y="120901"/>
                </a:lnTo>
                <a:lnTo>
                  <a:pt x="97326" y="121102"/>
                </a:lnTo>
                <a:lnTo>
                  <a:pt x="77298" y="185834"/>
                </a:lnTo>
                <a:lnTo>
                  <a:pt x="78008" y="192599"/>
                </a:lnTo>
                <a:lnTo>
                  <a:pt x="83094" y="196280"/>
                </a:lnTo>
                <a:lnTo>
                  <a:pt x="89358" y="195989"/>
                </a:lnTo>
                <a:lnTo>
                  <a:pt x="93605" y="190838"/>
                </a:lnTo>
                <a:lnTo>
                  <a:pt x="113798" y="126119"/>
                </a:lnTo>
                <a:lnTo>
                  <a:pt x="142934" y="126119"/>
                </a:lnTo>
                <a:lnTo>
                  <a:pt x="135276" y="120901"/>
                </a:lnTo>
                <a:close/>
              </a:path>
              <a:path w="444500" h="274319">
                <a:moveTo>
                  <a:pt x="318012" y="74468"/>
                </a:moveTo>
                <a:lnTo>
                  <a:pt x="299231" y="74468"/>
                </a:lnTo>
                <a:lnTo>
                  <a:pt x="316858" y="114016"/>
                </a:lnTo>
                <a:lnTo>
                  <a:pt x="298798" y="127679"/>
                </a:lnTo>
                <a:lnTo>
                  <a:pt x="285180" y="145265"/>
                </a:lnTo>
                <a:lnTo>
                  <a:pt x="276583" y="165788"/>
                </a:lnTo>
                <a:lnTo>
                  <a:pt x="273574" y="188376"/>
                </a:lnTo>
                <a:lnTo>
                  <a:pt x="290706" y="188376"/>
                </a:lnTo>
                <a:lnTo>
                  <a:pt x="293009" y="170696"/>
                </a:lnTo>
                <a:lnTo>
                  <a:pt x="299591" y="154576"/>
                </a:lnTo>
                <a:lnTo>
                  <a:pt x="310047" y="140690"/>
                </a:lnTo>
                <a:lnTo>
                  <a:pt x="323957" y="129827"/>
                </a:lnTo>
                <a:lnTo>
                  <a:pt x="342728" y="129827"/>
                </a:lnTo>
                <a:lnTo>
                  <a:pt x="339617" y="122893"/>
                </a:lnTo>
                <a:lnTo>
                  <a:pt x="366644" y="120433"/>
                </a:lnTo>
                <a:lnTo>
                  <a:pt x="408448" y="120433"/>
                </a:lnTo>
                <a:lnTo>
                  <a:pt x="397887" y="112220"/>
                </a:lnTo>
                <a:lnTo>
                  <a:pt x="379887" y="107081"/>
                </a:lnTo>
                <a:lnTo>
                  <a:pt x="332517" y="107081"/>
                </a:lnTo>
                <a:lnTo>
                  <a:pt x="318012" y="74468"/>
                </a:lnTo>
                <a:close/>
              </a:path>
              <a:path w="444500" h="274319">
                <a:moveTo>
                  <a:pt x="342728" y="129827"/>
                </a:moveTo>
                <a:lnTo>
                  <a:pt x="323957" y="129827"/>
                </a:lnTo>
                <a:lnTo>
                  <a:pt x="350146" y="188376"/>
                </a:lnTo>
                <a:lnTo>
                  <a:pt x="368998" y="188376"/>
                </a:lnTo>
                <a:lnTo>
                  <a:pt x="342728" y="129827"/>
                </a:lnTo>
                <a:close/>
              </a:path>
              <a:path w="444500" h="274319">
                <a:moveTo>
                  <a:pt x="315430" y="68664"/>
                </a:moveTo>
                <a:lnTo>
                  <a:pt x="283114" y="68664"/>
                </a:lnTo>
                <a:lnTo>
                  <a:pt x="249129" y="159253"/>
                </a:lnTo>
                <a:lnTo>
                  <a:pt x="267370" y="159253"/>
                </a:lnTo>
                <a:lnTo>
                  <a:pt x="299231" y="74468"/>
                </a:lnTo>
                <a:lnTo>
                  <a:pt x="318012" y="74468"/>
                </a:lnTo>
                <a:lnTo>
                  <a:pt x="315430" y="68664"/>
                </a:lnTo>
                <a:close/>
              </a:path>
              <a:path w="444500" h="274319">
                <a:moveTo>
                  <a:pt x="237801" y="151595"/>
                </a:moveTo>
                <a:lnTo>
                  <a:pt x="226955" y="151595"/>
                </a:lnTo>
                <a:lnTo>
                  <a:pt x="223602" y="152268"/>
                </a:lnTo>
                <a:lnTo>
                  <a:pt x="220503" y="153563"/>
                </a:lnTo>
                <a:lnTo>
                  <a:pt x="242208" y="153563"/>
                </a:lnTo>
                <a:lnTo>
                  <a:pt x="237801" y="151595"/>
                </a:lnTo>
                <a:close/>
              </a:path>
              <a:path w="444500" h="274319">
                <a:moveTo>
                  <a:pt x="216536" y="145943"/>
                </a:moveTo>
                <a:lnTo>
                  <a:pt x="203777" y="145943"/>
                </a:lnTo>
                <a:lnTo>
                  <a:pt x="207486" y="152954"/>
                </a:lnTo>
                <a:lnTo>
                  <a:pt x="220186" y="152954"/>
                </a:lnTo>
                <a:lnTo>
                  <a:pt x="216536" y="145943"/>
                </a:lnTo>
                <a:close/>
              </a:path>
              <a:path w="444500" h="274319">
                <a:moveTo>
                  <a:pt x="216985" y="125750"/>
                </a:moveTo>
                <a:lnTo>
                  <a:pt x="194036" y="138019"/>
                </a:lnTo>
                <a:lnTo>
                  <a:pt x="219663" y="138019"/>
                </a:lnTo>
                <a:lnTo>
                  <a:pt x="222472" y="136393"/>
                </a:lnTo>
                <a:lnTo>
                  <a:pt x="216985" y="125750"/>
                </a:lnTo>
                <a:close/>
              </a:path>
              <a:path w="444500" h="274319">
                <a:moveTo>
                  <a:pt x="366323" y="103209"/>
                </a:moveTo>
                <a:lnTo>
                  <a:pt x="332517" y="107081"/>
                </a:lnTo>
                <a:lnTo>
                  <a:pt x="379887" y="107081"/>
                </a:lnTo>
                <a:lnTo>
                  <a:pt x="366323" y="103209"/>
                </a:lnTo>
                <a:close/>
              </a:path>
              <a:path w="444500" h="274319">
                <a:moveTo>
                  <a:pt x="170356" y="0"/>
                </a:moveTo>
                <a:lnTo>
                  <a:pt x="152498" y="1663"/>
                </a:lnTo>
                <a:lnTo>
                  <a:pt x="137274" y="8649"/>
                </a:lnTo>
                <a:lnTo>
                  <a:pt x="127336" y="24404"/>
                </a:lnTo>
                <a:lnTo>
                  <a:pt x="102495" y="104656"/>
                </a:lnTo>
                <a:lnTo>
                  <a:pt x="120322" y="104656"/>
                </a:lnTo>
                <a:lnTo>
                  <a:pt x="125558" y="87701"/>
                </a:lnTo>
                <a:lnTo>
                  <a:pt x="148704" y="87701"/>
                </a:lnTo>
                <a:lnTo>
                  <a:pt x="131552" y="68664"/>
                </a:lnTo>
                <a:lnTo>
                  <a:pt x="315430" y="68664"/>
                </a:lnTo>
                <a:lnTo>
                  <a:pt x="307816" y="51544"/>
                </a:lnTo>
                <a:lnTo>
                  <a:pt x="136874" y="51544"/>
                </a:lnTo>
                <a:lnTo>
                  <a:pt x="143656" y="29434"/>
                </a:lnTo>
                <a:lnTo>
                  <a:pt x="150976" y="20457"/>
                </a:lnTo>
                <a:lnTo>
                  <a:pt x="162896" y="17080"/>
                </a:lnTo>
                <a:lnTo>
                  <a:pt x="176331" y="16850"/>
                </a:lnTo>
                <a:lnTo>
                  <a:pt x="188194" y="16850"/>
                </a:lnTo>
                <a:lnTo>
                  <a:pt x="188194" y="211"/>
                </a:lnTo>
                <a:lnTo>
                  <a:pt x="170356" y="0"/>
                </a:lnTo>
                <a:close/>
              </a:path>
              <a:path w="444500" h="274319">
                <a:moveTo>
                  <a:pt x="333457" y="17318"/>
                </a:moveTo>
                <a:lnTo>
                  <a:pt x="256165" y="17318"/>
                </a:lnTo>
                <a:lnTo>
                  <a:pt x="254374" y="24404"/>
                </a:lnTo>
                <a:lnTo>
                  <a:pt x="259695" y="25839"/>
                </a:lnTo>
                <a:lnTo>
                  <a:pt x="295878" y="34437"/>
                </a:lnTo>
                <a:lnTo>
                  <a:pt x="289401" y="51544"/>
                </a:lnTo>
                <a:lnTo>
                  <a:pt x="307816" y="51544"/>
                </a:lnTo>
                <a:lnTo>
                  <a:pt x="314115" y="34437"/>
                </a:lnTo>
                <a:lnTo>
                  <a:pt x="333457" y="34437"/>
                </a:lnTo>
                <a:lnTo>
                  <a:pt x="333457" y="17318"/>
                </a:lnTo>
                <a:close/>
              </a:path>
              <a:path w="444500" h="274319">
                <a:moveTo>
                  <a:pt x="188194" y="16850"/>
                </a:moveTo>
                <a:lnTo>
                  <a:pt x="176331" y="16850"/>
                </a:lnTo>
                <a:lnTo>
                  <a:pt x="188194" y="17318"/>
                </a:lnTo>
                <a:lnTo>
                  <a:pt x="188194" y="16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638535" y="3100463"/>
            <a:ext cx="33655" cy="1825625"/>
          </a:xfrm>
          <a:custGeom>
            <a:avLst/>
            <a:gdLst/>
            <a:ahLst/>
            <a:cxnLst/>
            <a:rect l="l" t="t" r="r" b="b"/>
            <a:pathLst>
              <a:path w="33654" h="1825625">
                <a:moveTo>
                  <a:pt x="33058" y="0"/>
                </a:moveTo>
                <a:lnTo>
                  <a:pt x="0" y="0"/>
                </a:lnTo>
                <a:lnTo>
                  <a:pt x="0" y="1825091"/>
                </a:lnTo>
                <a:lnTo>
                  <a:pt x="33058" y="1825091"/>
                </a:lnTo>
                <a:lnTo>
                  <a:pt x="33058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296139" y="2658389"/>
            <a:ext cx="715010" cy="627380"/>
          </a:xfrm>
          <a:custGeom>
            <a:avLst/>
            <a:gdLst/>
            <a:ahLst/>
            <a:cxnLst/>
            <a:rect l="l" t="t" r="r" b="b"/>
            <a:pathLst>
              <a:path w="715010" h="627379">
                <a:moveTo>
                  <a:pt x="342519" y="0"/>
                </a:moveTo>
                <a:lnTo>
                  <a:pt x="168541" y="286956"/>
                </a:lnTo>
                <a:lnTo>
                  <a:pt x="46215" y="363232"/>
                </a:lnTo>
                <a:lnTo>
                  <a:pt x="46215" y="520903"/>
                </a:lnTo>
                <a:lnTo>
                  <a:pt x="0" y="616038"/>
                </a:lnTo>
                <a:lnTo>
                  <a:pt x="714933" y="626922"/>
                </a:lnTo>
                <a:lnTo>
                  <a:pt x="547382" y="249059"/>
                </a:lnTo>
                <a:lnTo>
                  <a:pt x="3425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238214" y="2599163"/>
            <a:ext cx="833119" cy="728980"/>
          </a:xfrm>
          <a:custGeom>
            <a:avLst/>
            <a:gdLst/>
            <a:ahLst/>
            <a:cxnLst/>
            <a:rect l="l" t="t" r="r" b="b"/>
            <a:pathLst>
              <a:path w="833120" h="728979">
                <a:moveTo>
                  <a:pt x="415848" y="0"/>
                </a:moveTo>
                <a:lnTo>
                  <a:pt x="380811" y="32269"/>
                </a:lnTo>
                <a:lnTo>
                  <a:pt x="372140" y="47342"/>
                </a:lnTo>
                <a:lnTo>
                  <a:pt x="325652" y="127571"/>
                </a:lnTo>
                <a:lnTo>
                  <a:pt x="308219" y="157538"/>
                </a:lnTo>
                <a:lnTo>
                  <a:pt x="285090" y="197656"/>
                </a:lnTo>
                <a:lnTo>
                  <a:pt x="262318" y="237972"/>
                </a:lnTo>
                <a:lnTo>
                  <a:pt x="225305" y="287667"/>
                </a:lnTo>
                <a:lnTo>
                  <a:pt x="175158" y="323723"/>
                </a:lnTo>
                <a:lnTo>
                  <a:pt x="147772" y="337188"/>
                </a:lnTo>
                <a:lnTo>
                  <a:pt x="134330" y="344336"/>
                </a:lnTo>
                <a:lnTo>
                  <a:pt x="97815" y="371704"/>
                </a:lnTo>
                <a:lnTo>
                  <a:pt x="70737" y="421761"/>
                </a:lnTo>
                <a:lnTo>
                  <a:pt x="68668" y="452589"/>
                </a:lnTo>
                <a:lnTo>
                  <a:pt x="70031" y="465762"/>
                </a:lnTo>
                <a:lnTo>
                  <a:pt x="72110" y="478736"/>
                </a:lnTo>
                <a:lnTo>
                  <a:pt x="74544" y="491762"/>
                </a:lnTo>
                <a:lnTo>
                  <a:pt x="76923" y="504786"/>
                </a:lnTo>
                <a:lnTo>
                  <a:pt x="78594" y="515796"/>
                </a:lnTo>
                <a:lnTo>
                  <a:pt x="79638" y="526819"/>
                </a:lnTo>
                <a:lnTo>
                  <a:pt x="79734" y="537878"/>
                </a:lnTo>
                <a:lnTo>
                  <a:pt x="78562" y="548995"/>
                </a:lnTo>
                <a:lnTo>
                  <a:pt x="75959" y="558413"/>
                </a:lnTo>
                <a:lnTo>
                  <a:pt x="71958" y="567177"/>
                </a:lnTo>
                <a:lnTo>
                  <a:pt x="67185" y="575572"/>
                </a:lnTo>
                <a:lnTo>
                  <a:pt x="62268" y="583882"/>
                </a:lnTo>
                <a:lnTo>
                  <a:pt x="47919" y="608839"/>
                </a:lnTo>
                <a:lnTo>
                  <a:pt x="1054" y="689711"/>
                </a:lnTo>
                <a:lnTo>
                  <a:pt x="0" y="696125"/>
                </a:lnTo>
                <a:lnTo>
                  <a:pt x="1511" y="703237"/>
                </a:lnTo>
                <a:lnTo>
                  <a:pt x="5386" y="712357"/>
                </a:lnTo>
                <a:lnTo>
                  <a:pt x="12661" y="720544"/>
                </a:lnTo>
                <a:lnTo>
                  <a:pt x="22613" y="726440"/>
                </a:lnTo>
                <a:lnTo>
                  <a:pt x="34518" y="728687"/>
                </a:lnTo>
                <a:lnTo>
                  <a:pt x="806402" y="728687"/>
                </a:lnTo>
                <a:lnTo>
                  <a:pt x="810260" y="727659"/>
                </a:lnTo>
                <a:lnTo>
                  <a:pt x="822585" y="720957"/>
                </a:lnTo>
                <a:lnTo>
                  <a:pt x="830414" y="709829"/>
                </a:lnTo>
                <a:lnTo>
                  <a:pt x="832834" y="696428"/>
                </a:lnTo>
                <a:lnTo>
                  <a:pt x="828929" y="682904"/>
                </a:lnTo>
                <a:lnTo>
                  <a:pt x="814571" y="657954"/>
                </a:lnTo>
                <a:lnTo>
                  <a:pt x="810716" y="651294"/>
                </a:lnTo>
                <a:lnTo>
                  <a:pt x="111925" y="651294"/>
                </a:lnTo>
                <a:lnTo>
                  <a:pt x="116255" y="643699"/>
                </a:lnTo>
                <a:lnTo>
                  <a:pt x="120053" y="636930"/>
                </a:lnTo>
                <a:lnTo>
                  <a:pt x="145172" y="594040"/>
                </a:lnTo>
                <a:lnTo>
                  <a:pt x="152184" y="581939"/>
                </a:lnTo>
                <a:lnTo>
                  <a:pt x="156435" y="571851"/>
                </a:lnTo>
                <a:lnTo>
                  <a:pt x="158180" y="561468"/>
                </a:lnTo>
                <a:lnTo>
                  <a:pt x="157965" y="550898"/>
                </a:lnTo>
                <a:lnTo>
                  <a:pt x="156337" y="540245"/>
                </a:lnTo>
                <a:lnTo>
                  <a:pt x="153668" y="527843"/>
                </a:lnTo>
                <a:lnTo>
                  <a:pt x="147939" y="503110"/>
                </a:lnTo>
                <a:lnTo>
                  <a:pt x="145199" y="490715"/>
                </a:lnTo>
                <a:lnTo>
                  <a:pt x="154425" y="422336"/>
                </a:lnTo>
                <a:lnTo>
                  <a:pt x="203314" y="380580"/>
                </a:lnTo>
                <a:lnTo>
                  <a:pt x="245182" y="363141"/>
                </a:lnTo>
                <a:lnTo>
                  <a:pt x="259118" y="357263"/>
                </a:lnTo>
                <a:lnTo>
                  <a:pt x="297703" y="327297"/>
                </a:lnTo>
                <a:lnTo>
                  <a:pt x="333501" y="267275"/>
                </a:lnTo>
                <a:lnTo>
                  <a:pt x="414077" y="127736"/>
                </a:lnTo>
                <a:lnTo>
                  <a:pt x="415281" y="125856"/>
                </a:lnTo>
                <a:lnTo>
                  <a:pt x="416877" y="123253"/>
                </a:lnTo>
                <a:lnTo>
                  <a:pt x="505889" y="123253"/>
                </a:lnTo>
                <a:lnTo>
                  <a:pt x="444360" y="16459"/>
                </a:lnTo>
                <a:lnTo>
                  <a:pt x="439083" y="9226"/>
                </a:lnTo>
                <a:lnTo>
                  <a:pt x="432609" y="3924"/>
                </a:lnTo>
                <a:lnTo>
                  <a:pt x="424882" y="775"/>
                </a:lnTo>
                <a:lnTo>
                  <a:pt x="415848" y="0"/>
                </a:lnTo>
                <a:close/>
              </a:path>
              <a:path w="833120" h="728979">
                <a:moveTo>
                  <a:pt x="505889" y="123253"/>
                </a:moveTo>
                <a:lnTo>
                  <a:pt x="416877" y="123253"/>
                </a:lnTo>
                <a:lnTo>
                  <a:pt x="418655" y="125856"/>
                </a:lnTo>
                <a:lnTo>
                  <a:pt x="420103" y="127736"/>
                </a:lnTo>
                <a:lnTo>
                  <a:pt x="497535" y="260210"/>
                </a:lnTo>
                <a:lnTo>
                  <a:pt x="499630" y="262013"/>
                </a:lnTo>
                <a:lnTo>
                  <a:pt x="503859" y="262585"/>
                </a:lnTo>
                <a:lnTo>
                  <a:pt x="527098" y="267087"/>
                </a:lnTo>
                <a:lnTo>
                  <a:pt x="568742" y="286239"/>
                </a:lnTo>
                <a:lnTo>
                  <a:pt x="602438" y="325244"/>
                </a:lnTo>
                <a:lnTo>
                  <a:pt x="616674" y="376322"/>
                </a:lnTo>
                <a:lnTo>
                  <a:pt x="614857" y="404266"/>
                </a:lnTo>
                <a:lnTo>
                  <a:pt x="612987" y="413289"/>
                </a:lnTo>
                <a:lnTo>
                  <a:pt x="610535" y="422336"/>
                </a:lnTo>
                <a:lnTo>
                  <a:pt x="607855" y="431101"/>
                </a:lnTo>
                <a:lnTo>
                  <a:pt x="605091" y="439953"/>
                </a:lnTo>
                <a:lnTo>
                  <a:pt x="604012" y="443484"/>
                </a:lnTo>
                <a:lnTo>
                  <a:pt x="603796" y="446214"/>
                </a:lnTo>
                <a:lnTo>
                  <a:pt x="719061" y="645553"/>
                </a:lnTo>
                <a:lnTo>
                  <a:pt x="720280" y="647890"/>
                </a:lnTo>
                <a:lnTo>
                  <a:pt x="722147" y="651294"/>
                </a:lnTo>
                <a:lnTo>
                  <a:pt x="810716" y="651294"/>
                </a:lnTo>
                <a:lnTo>
                  <a:pt x="588961" y="267275"/>
                </a:lnTo>
                <a:lnTo>
                  <a:pt x="505889" y="123253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94192" y="2873580"/>
            <a:ext cx="449247" cy="355920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6247206" y="3217976"/>
            <a:ext cx="38100" cy="2086610"/>
          </a:xfrm>
          <a:custGeom>
            <a:avLst/>
            <a:gdLst/>
            <a:ahLst/>
            <a:cxnLst/>
            <a:rect l="l" t="t" r="r" b="b"/>
            <a:pathLst>
              <a:path w="38100" h="2086610">
                <a:moveTo>
                  <a:pt x="37591" y="0"/>
                </a:moveTo>
                <a:lnTo>
                  <a:pt x="0" y="0"/>
                </a:lnTo>
                <a:lnTo>
                  <a:pt x="0" y="2086394"/>
                </a:lnTo>
                <a:lnTo>
                  <a:pt x="37591" y="2086394"/>
                </a:lnTo>
                <a:lnTo>
                  <a:pt x="37591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950000" y="2585973"/>
            <a:ext cx="632460" cy="632460"/>
          </a:xfrm>
          <a:custGeom>
            <a:avLst/>
            <a:gdLst/>
            <a:ahLst/>
            <a:cxnLst/>
            <a:rect l="l" t="t" r="r" b="b"/>
            <a:pathLst>
              <a:path w="632459" h="632460">
                <a:moveTo>
                  <a:pt x="632015" y="0"/>
                </a:moveTo>
                <a:lnTo>
                  <a:pt x="0" y="0"/>
                </a:lnTo>
                <a:lnTo>
                  <a:pt x="0" y="632015"/>
                </a:lnTo>
                <a:lnTo>
                  <a:pt x="632015" y="632015"/>
                </a:lnTo>
                <a:lnTo>
                  <a:pt x="632015" y="0"/>
                </a:lnTo>
                <a:close/>
              </a:path>
            </a:pathLst>
          </a:custGeom>
          <a:solidFill>
            <a:srgbClr val="007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863942" y="2653822"/>
            <a:ext cx="836294" cy="494665"/>
          </a:xfrm>
          <a:custGeom>
            <a:avLst/>
            <a:gdLst/>
            <a:ahLst/>
            <a:cxnLst/>
            <a:rect l="l" t="t" r="r" b="b"/>
            <a:pathLst>
              <a:path w="836295" h="494664">
                <a:moveTo>
                  <a:pt x="403336" y="0"/>
                </a:moveTo>
                <a:lnTo>
                  <a:pt x="121396" y="494563"/>
                </a:lnTo>
                <a:lnTo>
                  <a:pt x="683838" y="494563"/>
                </a:lnTo>
                <a:lnTo>
                  <a:pt x="665052" y="461441"/>
                </a:lnTo>
                <a:lnTo>
                  <a:pt x="175941" y="461441"/>
                </a:lnTo>
                <a:lnTo>
                  <a:pt x="179447" y="455764"/>
                </a:lnTo>
                <a:lnTo>
                  <a:pt x="182546" y="450608"/>
                </a:lnTo>
                <a:lnTo>
                  <a:pt x="216982" y="396024"/>
                </a:lnTo>
                <a:lnTo>
                  <a:pt x="234214" y="368542"/>
                </a:lnTo>
                <a:lnTo>
                  <a:pt x="240979" y="357835"/>
                </a:lnTo>
                <a:lnTo>
                  <a:pt x="242173" y="357009"/>
                </a:lnTo>
                <a:lnTo>
                  <a:pt x="318913" y="357009"/>
                </a:lnTo>
                <a:lnTo>
                  <a:pt x="320134" y="355866"/>
                </a:lnTo>
                <a:lnTo>
                  <a:pt x="346681" y="355866"/>
                </a:lnTo>
                <a:lnTo>
                  <a:pt x="379571" y="289918"/>
                </a:lnTo>
                <a:lnTo>
                  <a:pt x="341822" y="289918"/>
                </a:lnTo>
                <a:lnTo>
                  <a:pt x="335750" y="288037"/>
                </a:lnTo>
                <a:lnTo>
                  <a:pt x="330778" y="282981"/>
                </a:lnTo>
                <a:lnTo>
                  <a:pt x="329438" y="280898"/>
                </a:lnTo>
                <a:lnTo>
                  <a:pt x="327047" y="277050"/>
                </a:lnTo>
                <a:lnTo>
                  <a:pt x="327720" y="271843"/>
                </a:lnTo>
                <a:lnTo>
                  <a:pt x="365223" y="222199"/>
                </a:lnTo>
                <a:lnTo>
                  <a:pt x="376821" y="206579"/>
                </a:lnTo>
                <a:lnTo>
                  <a:pt x="382682" y="198823"/>
                </a:lnTo>
                <a:lnTo>
                  <a:pt x="388705" y="191198"/>
                </a:lnTo>
                <a:lnTo>
                  <a:pt x="391880" y="187299"/>
                </a:lnTo>
                <a:lnTo>
                  <a:pt x="396389" y="184365"/>
                </a:lnTo>
                <a:lnTo>
                  <a:pt x="404199" y="178917"/>
                </a:lnTo>
                <a:lnTo>
                  <a:pt x="408136" y="176834"/>
                </a:lnTo>
                <a:lnTo>
                  <a:pt x="409593" y="176123"/>
                </a:lnTo>
                <a:lnTo>
                  <a:pt x="395652" y="176123"/>
                </a:lnTo>
                <a:lnTo>
                  <a:pt x="386431" y="174066"/>
                </a:lnTo>
                <a:lnTo>
                  <a:pt x="378996" y="168808"/>
                </a:lnTo>
                <a:lnTo>
                  <a:pt x="374085" y="161121"/>
                </a:lnTo>
                <a:lnTo>
                  <a:pt x="372437" y="151777"/>
                </a:lnTo>
                <a:lnTo>
                  <a:pt x="374507" y="142762"/>
                </a:lnTo>
                <a:lnTo>
                  <a:pt x="379758" y="135483"/>
                </a:lnTo>
                <a:lnTo>
                  <a:pt x="387410" y="130671"/>
                </a:lnTo>
                <a:lnTo>
                  <a:pt x="396681" y="129057"/>
                </a:lnTo>
                <a:lnTo>
                  <a:pt x="476533" y="129057"/>
                </a:lnTo>
                <a:lnTo>
                  <a:pt x="403336" y="0"/>
                </a:lnTo>
                <a:close/>
              </a:path>
              <a:path w="836295" h="494664">
                <a:moveTo>
                  <a:pt x="319090" y="357009"/>
                </a:moveTo>
                <a:lnTo>
                  <a:pt x="278751" y="357009"/>
                </a:lnTo>
                <a:lnTo>
                  <a:pt x="277609" y="359549"/>
                </a:lnTo>
                <a:lnTo>
                  <a:pt x="238114" y="444593"/>
                </a:lnTo>
                <a:lnTo>
                  <a:pt x="230974" y="460057"/>
                </a:lnTo>
                <a:lnTo>
                  <a:pt x="230975" y="460222"/>
                </a:lnTo>
                <a:lnTo>
                  <a:pt x="230044" y="461441"/>
                </a:lnTo>
                <a:lnTo>
                  <a:pt x="665052" y="461441"/>
                </a:lnTo>
                <a:lnTo>
                  <a:pt x="664814" y="461022"/>
                </a:lnTo>
                <a:lnTo>
                  <a:pt x="280416" y="461022"/>
                </a:lnTo>
                <a:lnTo>
                  <a:pt x="281835" y="457085"/>
                </a:lnTo>
                <a:lnTo>
                  <a:pt x="283067" y="453542"/>
                </a:lnTo>
                <a:lnTo>
                  <a:pt x="314931" y="367868"/>
                </a:lnTo>
                <a:lnTo>
                  <a:pt x="316736" y="362813"/>
                </a:lnTo>
                <a:lnTo>
                  <a:pt x="318997" y="357238"/>
                </a:lnTo>
                <a:lnTo>
                  <a:pt x="319090" y="357009"/>
                </a:lnTo>
                <a:close/>
              </a:path>
              <a:path w="836295" h="494664">
                <a:moveTo>
                  <a:pt x="346681" y="355866"/>
                </a:moveTo>
                <a:lnTo>
                  <a:pt x="340592" y="355866"/>
                </a:lnTo>
                <a:lnTo>
                  <a:pt x="337181" y="362813"/>
                </a:lnTo>
                <a:lnTo>
                  <a:pt x="335454" y="366242"/>
                </a:lnTo>
                <a:lnTo>
                  <a:pt x="318738" y="404882"/>
                </a:lnTo>
                <a:lnTo>
                  <a:pt x="318984" y="410246"/>
                </a:lnTo>
                <a:lnTo>
                  <a:pt x="319037" y="411406"/>
                </a:lnTo>
                <a:lnTo>
                  <a:pt x="336419" y="429120"/>
                </a:lnTo>
                <a:lnTo>
                  <a:pt x="337054" y="429755"/>
                </a:lnTo>
                <a:lnTo>
                  <a:pt x="334804" y="438667"/>
                </a:lnTo>
                <a:lnTo>
                  <a:pt x="333404" y="444593"/>
                </a:lnTo>
                <a:lnTo>
                  <a:pt x="332037" y="450608"/>
                </a:lnTo>
                <a:lnTo>
                  <a:pt x="330040" y="459651"/>
                </a:lnTo>
                <a:lnTo>
                  <a:pt x="329902" y="460057"/>
                </a:lnTo>
                <a:lnTo>
                  <a:pt x="329071" y="461022"/>
                </a:lnTo>
                <a:lnTo>
                  <a:pt x="385843" y="461022"/>
                </a:lnTo>
                <a:lnTo>
                  <a:pt x="387813" y="430885"/>
                </a:lnTo>
                <a:lnTo>
                  <a:pt x="387928" y="429120"/>
                </a:lnTo>
                <a:lnTo>
                  <a:pt x="387998" y="428053"/>
                </a:lnTo>
                <a:lnTo>
                  <a:pt x="388124" y="426123"/>
                </a:lnTo>
                <a:lnTo>
                  <a:pt x="348230" y="426123"/>
                </a:lnTo>
                <a:lnTo>
                  <a:pt x="339315" y="425602"/>
                </a:lnTo>
                <a:lnTo>
                  <a:pt x="331433" y="423174"/>
                </a:lnTo>
                <a:lnTo>
                  <a:pt x="325753" y="417677"/>
                </a:lnTo>
                <a:lnTo>
                  <a:pt x="323047" y="410246"/>
                </a:lnTo>
                <a:lnTo>
                  <a:pt x="324088" y="402018"/>
                </a:lnTo>
                <a:lnTo>
                  <a:pt x="326399" y="396024"/>
                </a:lnTo>
                <a:lnTo>
                  <a:pt x="329421" y="390463"/>
                </a:lnTo>
                <a:lnTo>
                  <a:pt x="346681" y="355866"/>
                </a:lnTo>
                <a:close/>
              </a:path>
              <a:path w="836295" h="494664">
                <a:moveTo>
                  <a:pt x="435869" y="354647"/>
                </a:moveTo>
                <a:lnTo>
                  <a:pt x="426072" y="354647"/>
                </a:lnTo>
                <a:lnTo>
                  <a:pt x="427440" y="355866"/>
                </a:lnTo>
                <a:lnTo>
                  <a:pt x="433333" y="448995"/>
                </a:lnTo>
                <a:lnTo>
                  <a:pt x="433434" y="451106"/>
                </a:lnTo>
                <a:lnTo>
                  <a:pt x="433553" y="453542"/>
                </a:lnTo>
                <a:lnTo>
                  <a:pt x="433915" y="457085"/>
                </a:lnTo>
                <a:lnTo>
                  <a:pt x="433985" y="457771"/>
                </a:lnTo>
                <a:lnTo>
                  <a:pt x="434108" y="458977"/>
                </a:lnTo>
                <a:lnTo>
                  <a:pt x="434176" y="459651"/>
                </a:lnTo>
                <a:lnTo>
                  <a:pt x="434235" y="460222"/>
                </a:lnTo>
                <a:lnTo>
                  <a:pt x="433073" y="461022"/>
                </a:lnTo>
                <a:lnTo>
                  <a:pt x="588349" y="461022"/>
                </a:lnTo>
                <a:lnTo>
                  <a:pt x="587257" y="460222"/>
                </a:lnTo>
                <a:lnTo>
                  <a:pt x="490130" y="460222"/>
                </a:lnTo>
                <a:lnTo>
                  <a:pt x="489759" y="460057"/>
                </a:lnTo>
                <a:lnTo>
                  <a:pt x="487761" y="451495"/>
                </a:lnTo>
                <a:lnTo>
                  <a:pt x="486195" y="445074"/>
                </a:lnTo>
                <a:lnTo>
                  <a:pt x="482673" y="430885"/>
                </a:lnTo>
                <a:lnTo>
                  <a:pt x="482546" y="429755"/>
                </a:lnTo>
                <a:lnTo>
                  <a:pt x="482452" y="429120"/>
                </a:lnTo>
                <a:lnTo>
                  <a:pt x="482043" y="429120"/>
                </a:lnTo>
                <a:lnTo>
                  <a:pt x="490458" y="428053"/>
                </a:lnTo>
                <a:lnTo>
                  <a:pt x="492736" y="425144"/>
                </a:lnTo>
                <a:lnTo>
                  <a:pt x="477915" y="425144"/>
                </a:lnTo>
                <a:lnTo>
                  <a:pt x="468957" y="423354"/>
                </a:lnTo>
                <a:lnTo>
                  <a:pt x="463597" y="420750"/>
                </a:lnTo>
                <a:lnTo>
                  <a:pt x="460435" y="416102"/>
                </a:lnTo>
                <a:lnTo>
                  <a:pt x="435869" y="354647"/>
                </a:lnTo>
                <a:close/>
              </a:path>
              <a:path w="836295" h="494664">
                <a:moveTo>
                  <a:pt x="605821" y="357009"/>
                </a:moveTo>
                <a:lnTo>
                  <a:pt x="575477" y="357009"/>
                </a:lnTo>
                <a:lnTo>
                  <a:pt x="576294" y="357835"/>
                </a:lnTo>
                <a:lnTo>
                  <a:pt x="603460" y="400811"/>
                </a:lnTo>
                <a:lnTo>
                  <a:pt x="617637" y="423174"/>
                </a:lnTo>
                <a:lnTo>
                  <a:pt x="640407" y="458977"/>
                </a:lnTo>
                <a:lnTo>
                  <a:pt x="640996" y="460057"/>
                </a:lnTo>
                <a:lnTo>
                  <a:pt x="641550" y="461022"/>
                </a:lnTo>
                <a:lnTo>
                  <a:pt x="664814" y="461022"/>
                </a:lnTo>
                <a:lnTo>
                  <a:pt x="605821" y="357009"/>
                </a:lnTo>
                <a:close/>
              </a:path>
              <a:path w="836295" h="494664">
                <a:moveTo>
                  <a:pt x="605173" y="355866"/>
                </a:moveTo>
                <a:lnTo>
                  <a:pt x="498947" y="355866"/>
                </a:lnTo>
                <a:lnTo>
                  <a:pt x="499284" y="356133"/>
                </a:lnTo>
                <a:lnTo>
                  <a:pt x="505876" y="373605"/>
                </a:lnTo>
                <a:lnTo>
                  <a:pt x="537956" y="457771"/>
                </a:lnTo>
                <a:lnTo>
                  <a:pt x="538337" y="458977"/>
                </a:lnTo>
                <a:lnTo>
                  <a:pt x="538709" y="460057"/>
                </a:lnTo>
                <a:lnTo>
                  <a:pt x="538765" y="460222"/>
                </a:lnTo>
                <a:lnTo>
                  <a:pt x="587381" y="460222"/>
                </a:lnTo>
                <a:lnTo>
                  <a:pt x="539742" y="359727"/>
                </a:lnTo>
                <a:lnTo>
                  <a:pt x="538611" y="357238"/>
                </a:lnTo>
                <a:lnTo>
                  <a:pt x="538507" y="357009"/>
                </a:lnTo>
                <a:lnTo>
                  <a:pt x="605821" y="357009"/>
                </a:lnTo>
                <a:lnTo>
                  <a:pt x="605173" y="355866"/>
                </a:lnTo>
                <a:close/>
              </a:path>
              <a:path w="836295" h="494664">
                <a:moveTo>
                  <a:pt x="413775" y="299910"/>
                </a:moveTo>
                <a:lnTo>
                  <a:pt x="412454" y="302386"/>
                </a:lnTo>
                <a:lnTo>
                  <a:pt x="411299" y="304380"/>
                </a:lnTo>
                <a:lnTo>
                  <a:pt x="381238" y="365671"/>
                </a:lnTo>
                <a:lnTo>
                  <a:pt x="363582" y="401805"/>
                </a:lnTo>
                <a:lnTo>
                  <a:pt x="353920" y="421258"/>
                </a:lnTo>
                <a:lnTo>
                  <a:pt x="348230" y="426123"/>
                </a:lnTo>
                <a:lnTo>
                  <a:pt x="388124" y="426123"/>
                </a:lnTo>
                <a:lnTo>
                  <a:pt x="389374" y="406565"/>
                </a:lnTo>
                <a:lnTo>
                  <a:pt x="390002" y="396024"/>
                </a:lnTo>
                <a:lnTo>
                  <a:pt x="391400" y="369447"/>
                </a:lnTo>
                <a:lnTo>
                  <a:pt x="391932" y="359727"/>
                </a:lnTo>
                <a:lnTo>
                  <a:pt x="392036" y="357835"/>
                </a:lnTo>
                <a:lnTo>
                  <a:pt x="392144" y="355866"/>
                </a:lnTo>
                <a:lnTo>
                  <a:pt x="391637" y="355866"/>
                </a:lnTo>
                <a:lnTo>
                  <a:pt x="392210" y="354647"/>
                </a:lnTo>
                <a:lnTo>
                  <a:pt x="435869" y="354647"/>
                </a:lnTo>
                <a:lnTo>
                  <a:pt x="415464" y="303644"/>
                </a:lnTo>
                <a:lnTo>
                  <a:pt x="414715" y="302044"/>
                </a:lnTo>
                <a:lnTo>
                  <a:pt x="413775" y="299910"/>
                </a:lnTo>
                <a:close/>
              </a:path>
              <a:path w="836295" h="494664">
                <a:moveTo>
                  <a:pt x="441728" y="234251"/>
                </a:moveTo>
                <a:lnTo>
                  <a:pt x="441359" y="236118"/>
                </a:lnTo>
                <a:lnTo>
                  <a:pt x="440992" y="237655"/>
                </a:lnTo>
                <a:lnTo>
                  <a:pt x="440148" y="243865"/>
                </a:lnTo>
                <a:lnTo>
                  <a:pt x="438243" y="258263"/>
                </a:lnTo>
                <a:lnTo>
                  <a:pt x="437332" y="265728"/>
                </a:lnTo>
                <a:lnTo>
                  <a:pt x="437354" y="266636"/>
                </a:lnTo>
                <a:lnTo>
                  <a:pt x="437511" y="267766"/>
                </a:lnTo>
                <a:lnTo>
                  <a:pt x="445914" y="288037"/>
                </a:lnTo>
                <a:lnTo>
                  <a:pt x="490750" y="395846"/>
                </a:lnTo>
                <a:lnTo>
                  <a:pt x="493277" y="400811"/>
                </a:lnTo>
                <a:lnTo>
                  <a:pt x="493303" y="401805"/>
                </a:lnTo>
                <a:lnTo>
                  <a:pt x="493429" y="406565"/>
                </a:lnTo>
                <a:lnTo>
                  <a:pt x="491465" y="415826"/>
                </a:lnTo>
                <a:lnTo>
                  <a:pt x="485855" y="422327"/>
                </a:lnTo>
                <a:lnTo>
                  <a:pt x="477915" y="425144"/>
                </a:lnTo>
                <a:lnTo>
                  <a:pt x="492736" y="425144"/>
                </a:lnTo>
                <a:lnTo>
                  <a:pt x="494674" y="422668"/>
                </a:lnTo>
                <a:lnTo>
                  <a:pt x="500109" y="411406"/>
                </a:lnTo>
                <a:lnTo>
                  <a:pt x="499944" y="410246"/>
                </a:lnTo>
                <a:lnTo>
                  <a:pt x="499308" y="406565"/>
                </a:lnTo>
                <a:lnTo>
                  <a:pt x="497354" y="393814"/>
                </a:lnTo>
                <a:lnTo>
                  <a:pt x="493696" y="387565"/>
                </a:lnTo>
                <a:lnTo>
                  <a:pt x="490801" y="381025"/>
                </a:lnTo>
                <a:lnTo>
                  <a:pt x="488175" y="375187"/>
                </a:lnTo>
                <a:lnTo>
                  <a:pt x="479942" y="357238"/>
                </a:lnTo>
                <a:lnTo>
                  <a:pt x="479654" y="356133"/>
                </a:lnTo>
                <a:lnTo>
                  <a:pt x="479569" y="355866"/>
                </a:lnTo>
                <a:lnTo>
                  <a:pt x="605173" y="355866"/>
                </a:lnTo>
                <a:lnTo>
                  <a:pt x="567119" y="288772"/>
                </a:lnTo>
                <a:lnTo>
                  <a:pt x="473097" y="288772"/>
                </a:lnTo>
                <a:lnTo>
                  <a:pt x="467534" y="288277"/>
                </a:lnTo>
                <a:lnTo>
                  <a:pt x="459162" y="282981"/>
                </a:lnTo>
                <a:lnTo>
                  <a:pt x="457463" y="279780"/>
                </a:lnTo>
                <a:lnTo>
                  <a:pt x="457388" y="258263"/>
                </a:lnTo>
                <a:lnTo>
                  <a:pt x="457184" y="249834"/>
                </a:lnTo>
                <a:lnTo>
                  <a:pt x="456523" y="248386"/>
                </a:lnTo>
                <a:lnTo>
                  <a:pt x="452154" y="243865"/>
                </a:lnTo>
                <a:lnTo>
                  <a:pt x="448459" y="240372"/>
                </a:lnTo>
                <a:lnTo>
                  <a:pt x="444030" y="236118"/>
                </a:lnTo>
                <a:lnTo>
                  <a:pt x="442998" y="235318"/>
                </a:lnTo>
                <a:lnTo>
                  <a:pt x="441728" y="234251"/>
                </a:lnTo>
                <a:close/>
              </a:path>
              <a:path w="836295" h="494664">
                <a:moveTo>
                  <a:pt x="392210" y="354647"/>
                </a:moveTo>
                <a:lnTo>
                  <a:pt x="391637" y="355866"/>
                </a:lnTo>
                <a:lnTo>
                  <a:pt x="392144" y="355866"/>
                </a:lnTo>
                <a:lnTo>
                  <a:pt x="392210" y="354647"/>
                </a:lnTo>
                <a:close/>
              </a:path>
              <a:path w="836295" h="494664">
                <a:moveTo>
                  <a:pt x="426072" y="354647"/>
                </a:moveTo>
                <a:lnTo>
                  <a:pt x="392210" y="354647"/>
                </a:lnTo>
                <a:lnTo>
                  <a:pt x="392144" y="355866"/>
                </a:lnTo>
                <a:lnTo>
                  <a:pt x="427440" y="355866"/>
                </a:lnTo>
                <a:lnTo>
                  <a:pt x="426072" y="354647"/>
                </a:lnTo>
                <a:close/>
              </a:path>
              <a:path w="836295" h="494664">
                <a:moveTo>
                  <a:pt x="473616" y="354647"/>
                </a:moveTo>
                <a:lnTo>
                  <a:pt x="435869" y="354647"/>
                </a:lnTo>
                <a:lnTo>
                  <a:pt x="436357" y="355866"/>
                </a:lnTo>
                <a:lnTo>
                  <a:pt x="474123" y="355866"/>
                </a:lnTo>
                <a:lnTo>
                  <a:pt x="473616" y="354647"/>
                </a:lnTo>
                <a:close/>
              </a:path>
              <a:path w="836295" h="494664">
                <a:moveTo>
                  <a:pt x="836066" y="354647"/>
                </a:moveTo>
                <a:lnTo>
                  <a:pt x="604481" y="354647"/>
                </a:lnTo>
                <a:lnTo>
                  <a:pt x="605173" y="355866"/>
                </a:lnTo>
                <a:lnTo>
                  <a:pt x="0" y="355866"/>
                </a:lnTo>
                <a:lnTo>
                  <a:pt x="836066" y="354647"/>
                </a:lnTo>
                <a:close/>
              </a:path>
              <a:path w="836295" h="494664">
                <a:moveTo>
                  <a:pt x="383905" y="244386"/>
                </a:moveTo>
                <a:lnTo>
                  <a:pt x="382968" y="245437"/>
                </a:lnTo>
                <a:lnTo>
                  <a:pt x="382190" y="246227"/>
                </a:lnTo>
                <a:lnTo>
                  <a:pt x="367001" y="265728"/>
                </a:lnTo>
                <a:lnTo>
                  <a:pt x="359823" y="275063"/>
                </a:lnTo>
                <a:lnTo>
                  <a:pt x="352790" y="284505"/>
                </a:lnTo>
                <a:lnTo>
                  <a:pt x="347734" y="288772"/>
                </a:lnTo>
                <a:lnTo>
                  <a:pt x="347394" y="288772"/>
                </a:lnTo>
                <a:lnTo>
                  <a:pt x="341822" y="289918"/>
                </a:lnTo>
                <a:lnTo>
                  <a:pt x="379571" y="289918"/>
                </a:lnTo>
                <a:lnTo>
                  <a:pt x="384070" y="280898"/>
                </a:lnTo>
                <a:lnTo>
                  <a:pt x="387423" y="274104"/>
                </a:lnTo>
                <a:lnTo>
                  <a:pt x="391042" y="266636"/>
                </a:lnTo>
                <a:lnTo>
                  <a:pt x="391144" y="266128"/>
                </a:lnTo>
                <a:lnTo>
                  <a:pt x="391224" y="265728"/>
                </a:lnTo>
                <a:lnTo>
                  <a:pt x="388921" y="258508"/>
                </a:lnTo>
                <a:lnTo>
                  <a:pt x="384526" y="245437"/>
                </a:lnTo>
                <a:lnTo>
                  <a:pt x="384463" y="245249"/>
                </a:lnTo>
                <a:lnTo>
                  <a:pt x="384248" y="244995"/>
                </a:lnTo>
                <a:lnTo>
                  <a:pt x="383905" y="244386"/>
                </a:lnTo>
                <a:close/>
              </a:path>
              <a:path w="836295" h="494664">
                <a:moveTo>
                  <a:pt x="501089" y="172351"/>
                </a:moveTo>
                <a:lnTo>
                  <a:pt x="417318" y="172351"/>
                </a:lnTo>
                <a:lnTo>
                  <a:pt x="422271" y="173367"/>
                </a:lnTo>
                <a:lnTo>
                  <a:pt x="431619" y="182321"/>
                </a:lnTo>
                <a:lnTo>
                  <a:pt x="436686" y="187515"/>
                </a:lnTo>
                <a:lnTo>
                  <a:pt x="471896" y="224076"/>
                </a:lnTo>
                <a:lnTo>
                  <a:pt x="482025" y="234454"/>
                </a:lnTo>
                <a:lnTo>
                  <a:pt x="485187" y="237655"/>
                </a:lnTo>
                <a:lnTo>
                  <a:pt x="486533" y="241122"/>
                </a:lnTo>
                <a:lnTo>
                  <a:pt x="486583" y="258263"/>
                </a:lnTo>
                <a:lnTo>
                  <a:pt x="486707" y="274104"/>
                </a:lnTo>
                <a:lnTo>
                  <a:pt x="486827" y="279780"/>
                </a:lnTo>
                <a:lnTo>
                  <a:pt x="486902" y="282981"/>
                </a:lnTo>
                <a:lnTo>
                  <a:pt x="483219" y="285635"/>
                </a:lnTo>
                <a:lnTo>
                  <a:pt x="473097" y="288772"/>
                </a:lnTo>
                <a:lnTo>
                  <a:pt x="567119" y="288772"/>
                </a:lnTo>
                <a:lnTo>
                  <a:pt x="501089" y="172351"/>
                </a:lnTo>
                <a:close/>
              </a:path>
              <a:path w="836295" h="494664">
                <a:moveTo>
                  <a:pt x="476533" y="129057"/>
                </a:moveTo>
                <a:lnTo>
                  <a:pt x="396681" y="129057"/>
                </a:lnTo>
                <a:lnTo>
                  <a:pt x="405620" y="131124"/>
                </a:lnTo>
                <a:lnTo>
                  <a:pt x="412724" y="136421"/>
                </a:lnTo>
                <a:lnTo>
                  <a:pt x="417366" y="144250"/>
                </a:lnTo>
                <a:lnTo>
                  <a:pt x="418919" y="153911"/>
                </a:lnTo>
                <a:lnTo>
                  <a:pt x="416946" y="162664"/>
                </a:lnTo>
                <a:lnTo>
                  <a:pt x="411891" y="169779"/>
                </a:lnTo>
                <a:lnTo>
                  <a:pt x="404533" y="174513"/>
                </a:lnTo>
                <a:lnTo>
                  <a:pt x="395652" y="176123"/>
                </a:lnTo>
                <a:lnTo>
                  <a:pt x="409593" y="176123"/>
                </a:lnTo>
                <a:lnTo>
                  <a:pt x="417318" y="172351"/>
                </a:lnTo>
                <a:lnTo>
                  <a:pt x="501089" y="172351"/>
                </a:lnTo>
                <a:lnTo>
                  <a:pt x="476533" y="1290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39925" y="2782884"/>
            <a:ext cx="465415" cy="33237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4029443" y="4099826"/>
            <a:ext cx="26670" cy="1134745"/>
          </a:xfrm>
          <a:custGeom>
            <a:avLst/>
            <a:gdLst/>
            <a:ahLst/>
            <a:cxnLst/>
            <a:rect l="l" t="t" r="r" b="b"/>
            <a:pathLst>
              <a:path w="26670" h="1134745">
                <a:moveTo>
                  <a:pt x="26098" y="0"/>
                </a:moveTo>
                <a:lnTo>
                  <a:pt x="0" y="0"/>
                </a:lnTo>
                <a:lnTo>
                  <a:pt x="0" y="1134427"/>
                </a:lnTo>
                <a:lnTo>
                  <a:pt x="26098" y="1134427"/>
                </a:lnTo>
                <a:lnTo>
                  <a:pt x="26098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797999" y="3719793"/>
            <a:ext cx="462915" cy="462915"/>
          </a:xfrm>
          <a:custGeom>
            <a:avLst/>
            <a:gdLst/>
            <a:ahLst/>
            <a:cxnLst/>
            <a:rect l="l" t="t" r="r" b="b"/>
            <a:pathLst>
              <a:path w="462914" h="462914">
                <a:moveTo>
                  <a:pt x="327266" y="0"/>
                </a:moveTo>
                <a:lnTo>
                  <a:pt x="135559" y="0"/>
                </a:lnTo>
                <a:lnTo>
                  <a:pt x="0" y="135559"/>
                </a:lnTo>
                <a:lnTo>
                  <a:pt x="0" y="327266"/>
                </a:lnTo>
                <a:lnTo>
                  <a:pt x="135559" y="462826"/>
                </a:lnTo>
                <a:lnTo>
                  <a:pt x="327266" y="462826"/>
                </a:lnTo>
                <a:lnTo>
                  <a:pt x="462826" y="327266"/>
                </a:lnTo>
                <a:lnTo>
                  <a:pt x="462826" y="135559"/>
                </a:lnTo>
                <a:lnTo>
                  <a:pt x="327266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844154" y="3864004"/>
            <a:ext cx="370840" cy="175895"/>
          </a:xfrm>
          <a:custGeom>
            <a:avLst/>
            <a:gdLst/>
            <a:ahLst/>
            <a:cxnLst/>
            <a:rect l="l" t="t" r="r" b="b"/>
            <a:pathLst>
              <a:path w="370839" h="175895">
                <a:moveTo>
                  <a:pt x="25539" y="122034"/>
                </a:moveTo>
                <a:lnTo>
                  <a:pt x="0" y="122034"/>
                </a:lnTo>
                <a:lnTo>
                  <a:pt x="0" y="132600"/>
                </a:lnTo>
                <a:lnTo>
                  <a:pt x="22792" y="172921"/>
                </a:lnTo>
                <a:lnTo>
                  <a:pt x="40271" y="175806"/>
                </a:lnTo>
                <a:lnTo>
                  <a:pt x="57751" y="172921"/>
                </a:lnTo>
                <a:lnTo>
                  <a:pt x="70351" y="164514"/>
                </a:lnTo>
                <a:lnTo>
                  <a:pt x="77943" y="151015"/>
                </a:lnTo>
                <a:lnTo>
                  <a:pt x="30937" y="151015"/>
                </a:lnTo>
                <a:lnTo>
                  <a:pt x="25539" y="146596"/>
                </a:lnTo>
                <a:lnTo>
                  <a:pt x="25539" y="122034"/>
                </a:lnTo>
                <a:close/>
              </a:path>
              <a:path w="370839" h="175895">
                <a:moveTo>
                  <a:pt x="40512" y="0"/>
                </a:moveTo>
                <a:lnTo>
                  <a:pt x="23212" y="2886"/>
                </a:lnTo>
                <a:lnTo>
                  <a:pt x="10771" y="11298"/>
                </a:lnTo>
                <a:lnTo>
                  <a:pt x="3256" y="24865"/>
                </a:lnTo>
                <a:lnTo>
                  <a:pt x="736" y="43218"/>
                </a:lnTo>
                <a:lnTo>
                  <a:pt x="2202" y="57111"/>
                </a:lnTo>
                <a:lnTo>
                  <a:pt x="7121" y="70013"/>
                </a:lnTo>
                <a:lnTo>
                  <a:pt x="16274" y="82960"/>
                </a:lnTo>
                <a:lnTo>
                  <a:pt x="30441" y="96989"/>
                </a:lnTo>
                <a:lnTo>
                  <a:pt x="41512" y="107586"/>
                </a:lnTo>
                <a:lnTo>
                  <a:pt x="48620" y="116757"/>
                </a:lnTo>
                <a:lnTo>
                  <a:pt x="52410" y="125375"/>
                </a:lnTo>
                <a:lnTo>
                  <a:pt x="53530" y="134315"/>
                </a:lnTo>
                <a:lnTo>
                  <a:pt x="53530" y="146596"/>
                </a:lnTo>
                <a:lnTo>
                  <a:pt x="48132" y="151015"/>
                </a:lnTo>
                <a:lnTo>
                  <a:pt x="77970" y="151015"/>
                </a:lnTo>
                <a:lnTo>
                  <a:pt x="80543" y="132600"/>
                </a:lnTo>
                <a:lnTo>
                  <a:pt x="79077" y="118706"/>
                </a:lnTo>
                <a:lnTo>
                  <a:pt x="74156" y="105803"/>
                </a:lnTo>
                <a:lnTo>
                  <a:pt x="65000" y="92852"/>
                </a:lnTo>
                <a:lnTo>
                  <a:pt x="50825" y="78816"/>
                </a:lnTo>
                <a:lnTo>
                  <a:pt x="39761" y="68221"/>
                </a:lnTo>
                <a:lnTo>
                  <a:pt x="32658" y="59055"/>
                </a:lnTo>
                <a:lnTo>
                  <a:pt x="28869" y="50441"/>
                </a:lnTo>
                <a:lnTo>
                  <a:pt x="27749" y="41503"/>
                </a:lnTo>
                <a:lnTo>
                  <a:pt x="27749" y="29222"/>
                </a:lnTo>
                <a:lnTo>
                  <a:pt x="32651" y="24561"/>
                </a:lnTo>
                <a:lnTo>
                  <a:pt x="77601" y="24561"/>
                </a:lnTo>
                <a:lnTo>
                  <a:pt x="70254" y="11298"/>
                </a:lnTo>
                <a:lnTo>
                  <a:pt x="57813" y="2886"/>
                </a:lnTo>
                <a:lnTo>
                  <a:pt x="40512" y="0"/>
                </a:lnTo>
                <a:close/>
              </a:path>
              <a:path w="370839" h="175895">
                <a:moveTo>
                  <a:pt x="77601" y="24561"/>
                </a:moveTo>
                <a:lnTo>
                  <a:pt x="49847" y="24561"/>
                </a:lnTo>
                <a:lnTo>
                  <a:pt x="54762" y="29222"/>
                </a:lnTo>
                <a:lnTo>
                  <a:pt x="54762" y="48615"/>
                </a:lnTo>
                <a:lnTo>
                  <a:pt x="80289" y="48615"/>
                </a:lnTo>
                <a:lnTo>
                  <a:pt x="80289" y="43218"/>
                </a:lnTo>
                <a:lnTo>
                  <a:pt x="77769" y="24865"/>
                </a:lnTo>
                <a:lnTo>
                  <a:pt x="77601" y="24561"/>
                </a:lnTo>
                <a:close/>
              </a:path>
              <a:path w="370839" h="175895">
                <a:moveTo>
                  <a:pt x="143395" y="26517"/>
                </a:moveTo>
                <a:lnTo>
                  <a:pt x="116382" y="26517"/>
                </a:lnTo>
                <a:lnTo>
                  <a:pt x="116382" y="173850"/>
                </a:lnTo>
                <a:lnTo>
                  <a:pt x="143395" y="173850"/>
                </a:lnTo>
                <a:lnTo>
                  <a:pt x="143395" y="26517"/>
                </a:lnTo>
                <a:close/>
              </a:path>
              <a:path w="370839" h="175895">
                <a:moveTo>
                  <a:pt x="171627" y="1968"/>
                </a:moveTo>
                <a:lnTo>
                  <a:pt x="88150" y="1968"/>
                </a:lnTo>
                <a:lnTo>
                  <a:pt x="88150" y="26517"/>
                </a:lnTo>
                <a:lnTo>
                  <a:pt x="171627" y="26517"/>
                </a:lnTo>
                <a:lnTo>
                  <a:pt x="171627" y="1968"/>
                </a:lnTo>
                <a:close/>
              </a:path>
              <a:path w="370839" h="175895">
                <a:moveTo>
                  <a:pt x="224662" y="0"/>
                </a:moveTo>
                <a:lnTo>
                  <a:pt x="207070" y="2886"/>
                </a:lnTo>
                <a:lnTo>
                  <a:pt x="194221" y="11298"/>
                </a:lnTo>
                <a:lnTo>
                  <a:pt x="186343" y="24865"/>
                </a:lnTo>
                <a:lnTo>
                  <a:pt x="183667" y="43218"/>
                </a:lnTo>
                <a:lnTo>
                  <a:pt x="183667" y="132600"/>
                </a:lnTo>
                <a:lnTo>
                  <a:pt x="186343" y="150951"/>
                </a:lnTo>
                <a:lnTo>
                  <a:pt x="194221" y="164514"/>
                </a:lnTo>
                <a:lnTo>
                  <a:pt x="207070" y="172921"/>
                </a:lnTo>
                <a:lnTo>
                  <a:pt x="224662" y="175806"/>
                </a:lnTo>
                <a:lnTo>
                  <a:pt x="242257" y="172921"/>
                </a:lnTo>
                <a:lnTo>
                  <a:pt x="255111" y="164514"/>
                </a:lnTo>
                <a:lnTo>
                  <a:pt x="262815" y="151257"/>
                </a:lnTo>
                <a:lnTo>
                  <a:pt x="216077" y="151257"/>
                </a:lnTo>
                <a:lnTo>
                  <a:pt x="210667" y="146596"/>
                </a:lnTo>
                <a:lnTo>
                  <a:pt x="210667" y="29222"/>
                </a:lnTo>
                <a:lnTo>
                  <a:pt x="216077" y="24561"/>
                </a:lnTo>
                <a:lnTo>
                  <a:pt x="262816" y="24561"/>
                </a:lnTo>
                <a:lnTo>
                  <a:pt x="255111" y="11298"/>
                </a:lnTo>
                <a:lnTo>
                  <a:pt x="242257" y="2886"/>
                </a:lnTo>
                <a:lnTo>
                  <a:pt x="224662" y="0"/>
                </a:lnTo>
                <a:close/>
              </a:path>
              <a:path w="370839" h="175895">
                <a:moveTo>
                  <a:pt x="262816" y="24561"/>
                </a:moveTo>
                <a:lnTo>
                  <a:pt x="233260" y="24561"/>
                </a:lnTo>
                <a:lnTo>
                  <a:pt x="238658" y="29222"/>
                </a:lnTo>
                <a:lnTo>
                  <a:pt x="238658" y="146596"/>
                </a:lnTo>
                <a:lnTo>
                  <a:pt x="233260" y="151257"/>
                </a:lnTo>
                <a:lnTo>
                  <a:pt x="262815" y="151257"/>
                </a:lnTo>
                <a:lnTo>
                  <a:pt x="262992" y="150951"/>
                </a:lnTo>
                <a:lnTo>
                  <a:pt x="265671" y="132600"/>
                </a:lnTo>
                <a:lnTo>
                  <a:pt x="265671" y="43218"/>
                </a:lnTo>
                <a:lnTo>
                  <a:pt x="262992" y="24865"/>
                </a:lnTo>
                <a:lnTo>
                  <a:pt x="262816" y="24561"/>
                </a:lnTo>
                <a:close/>
              </a:path>
              <a:path w="370839" h="175895">
                <a:moveTo>
                  <a:pt x="330250" y="1968"/>
                </a:moveTo>
                <a:lnTo>
                  <a:pt x="290474" y="1968"/>
                </a:lnTo>
                <a:lnTo>
                  <a:pt x="290474" y="173850"/>
                </a:lnTo>
                <a:lnTo>
                  <a:pt x="317487" y="173850"/>
                </a:lnTo>
                <a:lnTo>
                  <a:pt x="317487" y="109270"/>
                </a:lnTo>
                <a:lnTo>
                  <a:pt x="330250" y="109270"/>
                </a:lnTo>
                <a:lnTo>
                  <a:pt x="347939" y="106501"/>
                </a:lnTo>
                <a:lnTo>
                  <a:pt x="360516" y="98345"/>
                </a:lnTo>
                <a:lnTo>
                  <a:pt x="368028" y="85032"/>
                </a:lnTo>
                <a:lnTo>
                  <a:pt x="368072" y="84709"/>
                </a:lnTo>
                <a:lnTo>
                  <a:pt x="317487" y="84709"/>
                </a:lnTo>
                <a:lnTo>
                  <a:pt x="317487" y="26517"/>
                </a:lnTo>
                <a:lnTo>
                  <a:pt x="368071" y="26517"/>
                </a:lnTo>
                <a:lnTo>
                  <a:pt x="368028" y="26207"/>
                </a:lnTo>
                <a:lnTo>
                  <a:pt x="360516" y="12893"/>
                </a:lnTo>
                <a:lnTo>
                  <a:pt x="347939" y="4737"/>
                </a:lnTo>
                <a:lnTo>
                  <a:pt x="330250" y="1968"/>
                </a:lnTo>
                <a:close/>
              </a:path>
              <a:path w="370839" h="175895">
                <a:moveTo>
                  <a:pt x="368071" y="26517"/>
                </a:moveTo>
                <a:lnTo>
                  <a:pt x="338848" y="26517"/>
                </a:lnTo>
                <a:lnTo>
                  <a:pt x="343509" y="30454"/>
                </a:lnTo>
                <a:lnTo>
                  <a:pt x="343509" y="80784"/>
                </a:lnTo>
                <a:lnTo>
                  <a:pt x="338848" y="84709"/>
                </a:lnTo>
                <a:lnTo>
                  <a:pt x="368072" y="84709"/>
                </a:lnTo>
                <a:lnTo>
                  <a:pt x="370522" y="66789"/>
                </a:lnTo>
                <a:lnTo>
                  <a:pt x="370522" y="44450"/>
                </a:lnTo>
                <a:lnTo>
                  <a:pt x="368071" y="2651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66901" y="5287288"/>
            <a:ext cx="287655" cy="417195"/>
          </a:xfrm>
          <a:custGeom>
            <a:avLst/>
            <a:gdLst/>
            <a:ahLst/>
            <a:cxnLst/>
            <a:rect l="l" t="t" r="r" b="b"/>
            <a:pathLst>
              <a:path w="287655" h="417195">
                <a:moveTo>
                  <a:pt x="143738" y="0"/>
                </a:moveTo>
                <a:lnTo>
                  <a:pt x="105526" y="7445"/>
                </a:lnTo>
                <a:lnTo>
                  <a:pt x="71189" y="28456"/>
                </a:lnTo>
                <a:lnTo>
                  <a:pt x="42098" y="61047"/>
                </a:lnTo>
                <a:lnTo>
                  <a:pt x="19623" y="103229"/>
                </a:lnTo>
                <a:lnTo>
                  <a:pt x="5134" y="153015"/>
                </a:lnTo>
                <a:lnTo>
                  <a:pt x="0" y="208419"/>
                </a:lnTo>
                <a:lnTo>
                  <a:pt x="5134" y="263827"/>
                </a:lnTo>
                <a:lnTo>
                  <a:pt x="19623" y="313615"/>
                </a:lnTo>
                <a:lnTo>
                  <a:pt x="42098" y="355796"/>
                </a:lnTo>
                <a:lnTo>
                  <a:pt x="71189" y="388385"/>
                </a:lnTo>
                <a:lnTo>
                  <a:pt x="105526" y="409394"/>
                </a:lnTo>
                <a:lnTo>
                  <a:pt x="143738" y="416839"/>
                </a:lnTo>
                <a:lnTo>
                  <a:pt x="181952" y="409394"/>
                </a:lnTo>
                <a:lnTo>
                  <a:pt x="216290" y="388385"/>
                </a:lnTo>
                <a:lnTo>
                  <a:pt x="245384" y="355796"/>
                </a:lnTo>
                <a:lnTo>
                  <a:pt x="267862" y="313615"/>
                </a:lnTo>
                <a:lnTo>
                  <a:pt x="282354" y="263827"/>
                </a:lnTo>
                <a:lnTo>
                  <a:pt x="287489" y="208419"/>
                </a:lnTo>
                <a:lnTo>
                  <a:pt x="282354" y="153015"/>
                </a:lnTo>
                <a:lnTo>
                  <a:pt x="267862" y="103229"/>
                </a:lnTo>
                <a:lnTo>
                  <a:pt x="245384" y="61047"/>
                </a:lnTo>
                <a:lnTo>
                  <a:pt x="216290" y="28456"/>
                </a:lnTo>
                <a:lnTo>
                  <a:pt x="181952" y="7445"/>
                </a:lnTo>
                <a:lnTo>
                  <a:pt x="143738" y="0"/>
                </a:lnTo>
                <a:close/>
              </a:path>
            </a:pathLst>
          </a:custGeom>
          <a:solidFill>
            <a:srgbClr val="528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537018" y="5411771"/>
            <a:ext cx="147320" cy="434340"/>
          </a:xfrm>
          <a:custGeom>
            <a:avLst/>
            <a:gdLst/>
            <a:ahLst/>
            <a:cxnLst/>
            <a:rect l="l" t="t" r="r" b="b"/>
            <a:pathLst>
              <a:path w="147320" h="434339">
                <a:moveTo>
                  <a:pt x="126250" y="0"/>
                </a:moveTo>
                <a:lnTo>
                  <a:pt x="75869" y="34594"/>
                </a:lnTo>
                <a:lnTo>
                  <a:pt x="75234" y="457"/>
                </a:lnTo>
                <a:lnTo>
                  <a:pt x="68325" y="457"/>
                </a:lnTo>
                <a:lnTo>
                  <a:pt x="66649" y="89992"/>
                </a:lnTo>
                <a:lnTo>
                  <a:pt x="3390" y="46558"/>
                </a:lnTo>
                <a:lnTo>
                  <a:pt x="0" y="51003"/>
                </a:lnTo>
                <a:lnTo>
                  <a:pt x="66395" y="103949"/>
                </a:lnTo>
                <a:lnTo>
                  <a:pt x="60236" y="434339"/>
                </a:lnTo>
                <a:lnTo>
                  <a:pt x="83324" y="434339"/>
                </a:lnTo>
                <a:lnTo>
                  <a:pt x="78714" y="187121"/>
                </a:lnTo>
                <a:lnTo>
                  <a:pt x="147256" y="132460"/>
                </a:lnTo>
                <a:lnTo>
                  <a:pt x="143865" y="128015"/>
                </a:lnTo>
                <a:lnTo>
                  <a:pt x="78460" y="172935"/>
                </a:lnTo>
                <a:lnTo>
                  <a:pt x="77063" y="98120"/>
                </a:lnTo>
                <a:lnTo>
                  <a:pt x="77558" y="97472"/>
                </a:lnTo>
                <a:lnTo>
                  <a:pt x="77038" y="97129"/>
                </a:lnTo>
                <a:lnTo>
                  <a:pt x="76098" y="45364"/>
                </a:lnTo>
                <a:lnTo>
                  <a:pt x="128803" y="3327"/>
                </a:lnTo>
                <a:lnTo>
                  <a:pt x="126250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3002564" y="3801197"/>
            <a:ext cx="577850" cy="894080"/>
          </a:xfrm>
          <a:custGeom>
            <a:avLst/>
            <a:gdLst/>
            <a:ahLst/>
            <a:cxnLst/>
            <a:rect l="l" t="t" r="r" b="b"/>
            <a:pathLst>
              <a:path w="577850" h="894079">
                <a:moveTo>
                  <a:pt x="288734" y="0"/>
                </a:moveTo>
                <a:lnTo>
                  <a:pt x="239723" y="7959"/>
                </a:lnTo>
                <a:lnTo>
                  <a:pt x="197057" y="30096"/>
                </a:lnTo>
                <a:lnTo>
                  <a:pt x="163349" y="63801"/>
                </a:lnTo>
                <a:lnTo>
                  <a:pt x="141208" y="106463"/>
                </a:lnTo>
                <a:lnTo>
                  <a:pt x="133248" y="155473"/>
                </a:lnTo>
                <a:lnTo>
                  <a:pt x="133248" y="269290"/>
                </a:lnTo>
                <a:lnTo>
                  <a:pt x="132316" y="282883"/>
                </a:lnTo>
                <a:lnTo>
                  <a:pt x="126314" y="315037"/>
                </a:lnTo>
                <a:lnTo>
                  <a:pt x="110434" y="358481"/>
                </a:lnTo>
                <a:lnTo>
                  <a:pt x="79870" y="405879"/>
                </a:lnTo>
                <a:lnTo>
                  <a:pt x="76238" y="409689"/>
                </a:lnTo>
                <a:lnTo>
                  <a:pt x="69265" y="417614"/>
                </a:lnTo>
                <a:lnTo>
                  <a:pt x="40178" y="458230"/>
                </a:lnTo>
                <a:lnTo>
                  <a:pt x="18419" y="503548"/>
                </a:lnTo>
                <a:lnTo>
                  <a:pt x="4745" y="552829"/>
                </a:lnTo>
                <a:lnTo>
                  <a:pt x="0" y="605231"/>
                </a:lnTo>
                <a:lnTo>
                  <a:pt x="3779" y="652064"/>
                </a:lnTo>
                <a:lnTo>
                  <a:pt x="14720" y="696491"/>
                </a:lnTo>
                <a:lnTo>
                  <a:pt x="32228" y="737917"/>
                </a:lnTo>
                <a:lnTo>
                  <a:pt x="55709" y="775748"/>
                </a:lnTo>
                <a:lnTo>
                  <a:pt x="84569" y="809390"/>
                </a:lnTo>
                <a:lnTo>
                  <a:pt x="118212" y="838247"/>
                </a:lnTo>
                <a:lnTo>
                  <a:pt x="156045" y="861727"/>
                </a:lnTo>
                <a:lnTo>
                  <a:pt x="197473" y="879234"/>
                </a:lnTo>
                <a:lnTo>
                  <a:pt x="241900" y="890174"/>
                </a:lnTo>
                <a:lnTo>
                  <a:pt x="288734" y="893953"/>
                </a:lnTo>
                <a:lnTo>
                  <a:pt x="335567" y="890174"/>
                </a:lnTo>
                <a:lnTo>
                  <a:pt x="379994" y="879234"/>
                </a:lnTo>
                <a:lnTo>
                  <a:pt x="421420" y="861727"/>
                </a:lnTo>
                <a:lnTo>
                  <a:pt x="459251" y="838247"/>
                </a:lnTo>
                <a:lnTo>
                  <a:pt x="492893" y="809390"/>
                </a:lnTo>
                <a:lnTo>
                  <a:pt x="521751" y="775748"/>
                </a:lnTo>
                <a:lnTo>
                  <a:pt x="545230" y="737917"/>
                </a:lnTo>
                <a:lnTo>
                  <a:pt x="562737" y="696491"/>
                </a:lnTo>
                <a:lnTo>
                  <a:pt x="573677" y="652064"/>
                </a:lnTo>
                <a:lnTo>
                  <a:pt x="577456" y="605231"/>
                </a:lnTo>
                <a:lnTo>
                  <a:pt x="572714" y="552829"/>
                </a:lnTo>
                <a:lnTo>
                  <a:pt x="559046" y="503548"/>
                </a:lnTo>
                <a:lnTo>
                  <a:pt x="537288" y="458230"/>
                </a:lnTo>
                <a:lnTo>
                  <a:pt x="508279" y="417715"/>
                </a:lnTo>
                <a:lnTo>
                  <a:pt x="497586" y="405866"/>
                </a:lnTo>
                <a:lnTo>
                  <a:pt x="467021" y="358470"/>
                </a:lnTo>
                <a:lnTo>
                  <a:pt x="451142" y="315031"/>
                </a:lnTo>
                <a:lnTo>
                  <a:pt x="445140" y="282881"/>
                </a:lnTo>
                <a:lnTo>
                  <a:pt x="444207" y="269354"/>
                </a:lnTo>
                <a:lnTo>
                  <a:pt x="444207" y="155473"/>
                </a:lnTo>
                <a:lnTo>
                  <a:pt x="436247" y="106463"/>
                </a:lnTo>
                <a:lnTo>
                  <a:pt x="414107" y="63801"/>
                </a:lnTo>
                <a:lnTo>
                  <a:pt x="380401" y="30096"/>
                </a:lnTo>
                <a:lnTo>
                  <a:pt x="337739" y="7959"/>
                </a:lnTo>
                <a:lnTo>
                  <a:pt x="288734" y="0"/>
                </a:lnTo>
                <a:close/>
              </a:path>
            </a:pathLst>
          </a:custGeom>
          <a:solidFill>
            <a:srgbClr val="528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3160965" y="4005017"/>
            <a:ext cx="260985" cy="833755"/>
          </a:xfrm>
          <a:custGeom>
            <a:avLst/>
            <a:gdLst/>
            <a:ahLst/>
            <a:cxnLst/>
            <a:rect l="l" t="t" r="r" b="b"/>
            <a:pathLst>
              <a:path w="260985" h="833754">
                <a:moveTo>
                  <a:pt x="134378" y="0"/>
                </a:moveTo>
                <a:lnTo>
                  <a:pt x="126288" y="0"/>
                </a:lnTo>
                <a:lnTo>
                  <a:pt x="122999" y="3289"/>
                </a:lnTo>
                <a:lnTo>
                  <a:pt x="122999" y="7353"/>
                </a:lnTo>
                <a:lnTo>
                  <a:pt x="122999" y="74574"/>
                </a:lnTo>
                <a:lnTo>
                  <a:pt x="58051" y="9639"/>
                </a:lnTo>
                <a:lnTo>
                  <a:pt x="53390" y="9639"/>
                </a:lnTo>
                <a:lnTo>
                  <a:pt x="47663" y="15367"/>
                </a:lnTo>
                <a:lnTo>
                  <a:pt x="47663" y="20015"/>
                </a:lnTo>
                <a:lnTo>
                  <a:pt x="122999" y="95338"/>
                </a:lnTo>
                <a:lnTo>
                  <a:pt x="122999" y="287997"/>
                </a:lnTo>
                <a:lnTo>
                  <a:pt x="31102" y="196126"/>
                </a:lnTo>
                <a:lnTo>
                  <a:pt x="26454" y="196126"/>
                </a:lnTo>
                <a:lnTo>
                  <a:pt x="20739" y="201853"/>
                </a:lnTo>
                <a:lnTo>
                  <a:pt x="20739" y="206514"/>
                </a:lnTo>
                <a:lnTo>
                  <a:pt x="122999" y="308762"/>
                </a:lnTo>
                <a:lnTo>
                  <a:pt x="122999" y="512826"/>
                </a:lnTo>
                <a:lnTo>
                  <a:pt x="10375" y="400215"/>
                </a:lnTo>
                <a:lnTo>
                  <a:pt x="5753" y="400215"/>
                </a:lnTo>
                <a:lnTo>
                  <a:pt x="0" y="405955"/>
                </a:lnTo>
                <a:lnTo>
                  <a:pt x="0" y="410591"/>
                </a:lnTo>
                <a:lnTo>
                  <a:pt x="122999" y="533577"/>
                </a:lnTo>
                <a:lnTo>
                  <a:pt x="122999" y="833513"/>
                </a:lnTo>
                <a:lnTo>
                  <a:pt x="137680" y="833513"/>
                </a:lnTo>
                <a:lnTo>
                  <a:pt x="137680" y="628916"/>
                </a:lnTo>
                <a:lnTo>
                  <a:pt x="260654" y="505929"/>
                </a:lnTo>
                <a:lnTo>
                  <a:pt x="260654" y="501281"/>
                </a:lnTo>
                <a:lnTo>
                  <a:pt x="254939" y="495554"/>
                </a:lnTo>
                <a:lnTo>
                  <a:pt x="250266" y="495554"/>
                </a:lnTo>
                <a:lnTo>
                  <a:pt x="137680" y="608152"/>
                </a:lnTo>
                <a:lnTo>
                  <a:pt x="137680" y="404088"/>
                </a:lnTo>
                <a:lnTo>
                  <a:pt x="239915" y="301840"/>
                </a:lnTo>
                <a:lnTo>
                  <a:pt x="239915" y="297192"/>
                </a:lnTo>
                <a:lnTo>
                  <a:pt x="234200" y="291452"/>
                </a:lnTo>
                <a:lnTo>
                  <a:pt x="229552" y="291452"/>
                </a:lnTo>
                <a:lnTo>
                  <a:pt x="137680" y="383336"/>
                </a:lnTo>
                <a:lnTo>
                  <a:pt x="137680" y="190677"/>
                </a:lnTo>
                <a:lnTo>
                  <a:pt x="212991" y="115341"/>
                </a:lnTo>
                <a:lnTo>
                  <a:pt x="212991" y="110693"/>
                </a:lnTo>
                <a:lnTo>
                  <a:pt x="207276" y="104965"/>
                </a:lnTo>
                <a:lnTo>
                  <a:pt x="202628" y="104965"/>
                </a:lnTo>
                <a:lnTo>
                  <a:pt x="137680" y="169900"/>
                </a:lnTo>
                <a:lnTo>
                  <a:pt x="137680" y="3289"/>
                </a:lnTo>
                <a:lnTo>
                  <a:pt x="134378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0029184" y="4687422"/>
            <a:ext cx="311785" cy="481965"/>
          </a:xfrm>
          <a:custGeom>
            <a:avLst/>
            <a:gdLst/>
            <a:ahLst/>
            <a:cxnLst/>
            <a:rect l="l" t="t" r="r" b="b"/>
            <a:pathLst>
              <a:path w="311784" h="481964">
                <a:moveTo>
                  <a:pt x="155574" y="0"/>
                </a:moveTo>
                <a:lnTo>
                  <a:pt x="123047" y="6609"/>
                </a:lnTo>
                <a:lnTo>
                  <a:pt x="96412" y="24607"/>
                </a:lnTo>
                <a:lnTo>
                  <a:pt x="78415" y="51247"/>
                </a:lnTo>
                <a:lnTo>
                  <a:pt x="71805" y="83781"/>
                </a:lnTo>
                <a:lnTo>
                  <a:pt x="71805" y="145110"/>
                </a:lnTo>
                <a:lnTo>
                  <a:pt x="71302" y="152435"/>
                </a:lnTo>
                <a:lnTo>
                  <a:pt x="68067" y="169759"/>
                </a:lnTo>
                <a:lnTo>
                  <a:pt x="59509" y="193166"/>
                </a:lnTo>
                <a:lnTo>
                  <a:pt x="43040" y="218706"/>
                </a:lnTo>
                <a:lnTo>
                  <a:pt x="37312" y="225043"/>
                </a:lnTo>
                <a:lnTo>
                  <a:pt x="21645" y="246924"/>
                </a:lnTo>
                <a:lnTo>
                  <a:pt x="9921" y="271343"/>
                </a:lnTo>
                <a:lnTo>
                  <a:pt x="2555" y="297898"/>
                </a:lnTo>
                <a:lnTo>
                  <a:pt x="0" y="326135"/>
                </a:lnTo>
                <a:lnTo>
                  <a:pt x="7930" y="375312"/>
                </a:lnTo>
                <a:lnTo>
                  <a:pt x="30015" y="418019"/>
                </a:lnTo>
                <a:lnTo>
                  <a:pt x="63691" y="451695"/>
                </a:lnTo>
                <a:lnTo>
                  <a:pt x="106398" y="473780"/>
                </a:lnTo>
                <a:lnTo>
                  <a:pt x="155574" y="481710"/>
                </a:lnTo>
                <a:lnTo>
                  <a:pt x="204752" y="473780"/>
                </a:lnTo>
                <a:lnTo>
                  <a:pt x="247462" y="451695"/>
                </a:lnTo>
                <a:lnTo>
                  <a:pt x="281143" y="418019"/>
                </a:lnTo>
                <a:lnTo>
                  <a:pt x="303230" y="375312"/>
                </a:lnTo>
                <a:lnTo>
                  <a:pt x="311162" y="326135"/>
                </a:lnTo>
                <a:lnTo>
                  <a:pt x="308606" y="297898"/>
                </a:lnTo>
                <a:lnTo>
                  <a:pt x="301240" y="271343"/>
                </a:lnTo>
                <a:lnTo>
                  <a:pt x="289517" y="246924"/>
                </a:lnTo>
                <a:lnTo>
                  <a:pt x="273888" y="225094"/>
                </a:lnTo>
                <a:lnTo>
                  <a:pt x="268122" y="218706"/>
                </a:lnTo>
                <a:lnTo>
                  <a:pt x="251653" y="193166"/>
                </a:lnTo>
                <a:lnTo>
                  <a:pt x="243095" y="169759"/>
                </a:lnTo>
                <a:lnTo>
                  <a:pt x="239859" y="152435"/>
                </a:lnTo>
                <a:lnTo>
                  <a:pt x="239356" y="145148"/>
                </a:lnTo>
                <a:lnTo>
                  <a:pt x="239356" y="83781"/>
                </a:lnTo>
                <a:lnTo>
                  <a:pt x="232747" y="51247"/>
                </a:lnTo>
                <a:lnTo>
                  <a:pt x="214749" y="24607"/>
                </a:lnTo>
                <a:lnTo>
                  <a:pt x="188109" y="6609"/>
                </a:lnTo>
                <a:lnTo>
                  <a:pt x="155574" y="0"/>
                </a:lnTo>
                <a:close/>
              </a:path>
            </a:pathLst>
          </a:custGeom>
          <a:solidFill>
            <a:srgbClr val="528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357962" y="4797259"/>
            <a:ext cx="9897110" cy="2510790"/>
          </a:xfrm>
          <a:custGeom>
            <a:avLst/>
            <a:gdLst/>
            <a:ahLst/>
            <a:cxnLst/>
            <a:rect l="l" t="t" r="r" b="b"/>
            <a:pathLst>
              <a:path w="9897110" h="2510790">
                <a:moveTo>
                  <a:pt x="1959216" y="2508440"/>
                </a:moveTo>
                <a:lnTo>
                  <a:pt x="0" y="1123810"/>
                </a:lnTo>
                <a:lnTo>
                  <a:pt x="0" y="2510752"/>
                </a:lnTo>
                <a:lnTo>
                  <a:pt x="1959203" y="2510752"/>
                </a:lnTo>
                <a:lnTo>
                  <a:pt x="1959216" y="2508440"/>
                </a:lnTo>
                <a:close/>
              </a:path>
              <a:path w="9897110" h="2510790">
                <a:moveTo>
                  <a:pt x="9897021" y="270116"/>
                </a:moveTo>
                <a:lnTo>
                  <a:pt x="9893935" y="267030"/>
                </a:lnTo>
                <a:lnTo>
                  <a:pt x="9891420" y="267030"/>
                </a:lnTo>
                <a:lnTo>
                  <a:pt x="9830752" y="327710"/>
                </a:lnTo>
                <a:lnTo>
                  <a:pt x="9830752" y="217741"/>
                </a:lnTo>
                <a:lnTo>
                  <a:pt x="9885845" y="162648"/>
                </a:lnTo>
                <a:lnTo>
                  <a:pt x="9885845" y="160147"/>
                </a:lnTo>
                <a:lnTo>
                  <a:pt x="9882759" y="157048"/>
                </a:lnTo>
                <a:lnTo>
                  <a:pt x="9880257" y="157048"/>
                </a:lnTo>
                <a:lnTo>
                  <a:pt x="9830752" y="206565"/>
                </a:lnTo>
                <a:lnTo>
                  <a:pt x="9830752" y="102743"/>
                </a:lnTo>
                <a:lnTo>
                  <a:pt x="9871329" y="62153"/>
                </a:lnTo>
                <a:lnTo>
                  <a:pt x="9871329" y="59651"/>
                </a:lnTo>
                <a:lnTo>
                  <a:pt x="9868256" y="56553"/>
                </a:lnTo>
                <a:lnTo>
                  <a:pt x="9865754" y="56553"/>
                </a:lnTo>
                <a:lnTo>
                  <a:pt x="9830752" y="91554"/>
                </a:lnTo>
                <a:lnTo>
                  <a:pt x="9830752" y="1778"/>
                </a:lnTo>
                <a:lnTo>
                  <a:pt x="9828974" y="0"/>
                </a:lnTo>
                <a:lnTo>
                  <a:pt x="9824606" y="0"/>
                </a:lnTo>
                <a:lnTo>
                  <a:pt x="9822840" y="1778"/>
                </a:lnTo>
                <a:lnTo>
                  <a:pt x="9822840" y="3962"/>
                </a:lnTo>
                <a:lnTo>
                  <a:pt x="9822840" y="40182"/>
                </a:lnTo>
                <a:lnTo>
                  <a:pt x="9787839" y="5194"/>
                </a:lnTo>
                <a:lnTo>
                  <a:pt x="9785325" y="5194"/>
                </a:lnTo>
                <a:lnTo>
                  <a:pt x="9782251" y="8280"/>
                </a:lnTo>
                <a:lnTo>
                  <a:pt x="9782251" y="10782"/>
                </a:lnTo>
                <a:lnTo>
                  <a:pt x="9822840" y="51371"/>
                </a:lnTo>
                <a:lnTo>
                  <a:pt x="9822840" y="155194"/>
                </a:lnTo>
                <a:lnTo>
                  <a:pt x="9773323" y="105689"/>
                </a:lnTo>
                <a:lnTo>
                  <a:pt x="9770821" y="105689"/>
                </a:lnTo>
                <a:lnTo>
                  <a:pt x="9767735" y="108775"/>
                </a:lnTo>
                <a:lnTo>
                  <a:pt x="9767735" y="111277"/>
                </a:lnTo>
                <a:lnTo>
                  <a:pt x="9822840" y="166382"/>
                </a:lnTo>
                <a:lnTo>
                  <a:pt x="9822840" y="276339"/>
                </a:lnTo>
                <a:lnTo>
                  <a:pt x="9762147" y="215658"/>
                </a:lnTo>
                <a:lnTo>
                  <a:pt x="9759658" y="215658"/>
                </a:lnTo>
                <a:lnTo>
                  <a:pt x="9756559" y="218744"/>
                </a:lnTo>
                <a:lnTo>
                  <a:pt x="9756559" y="221246"/>
                </a:lnTo>
                <a:lnTo>
                  <a:pt x="9822840" y="287515"/>
                </a:lnTo>
                <a:lnTo>
                  <a:pt x="9822840" y="449148"/>
                </a:lnTo>
                <a:lnTo>
                  <a:pt x="9830752" y="449148"/>
                </a:lnTo>
                <a:lnTo>
                  <a:pt x="9830752" y="338899"/>
                </a:lnTo>
                <a:lnTo>
                  <a:pt x="9897021" y="272618"/>
                </a:lnTo>
                <a:lnTo>
                  <a:pt x="9897021" y="270116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252003" y="5847052"/>
            <a:ext cx="1898650" cy="1461135"/>
          </a:xfrm>
          <a:custGeom>
            <a:avLst/>
            <a:gdLst/>
            <a:ahLst/>
            <a:cxnLst/>
            <a:rect l="l" t="t" r="r" b="b"/>
            <a:pathLst>
              <a:path w="1898650" h="1461134">
                <a:moveTo>
                  <a:pt x="1719237" y="1214145"/>
                </a:moveTo>
                <a:lnTo>
                  <a:pt x="1719237" y="1460957"/>
                </a:lnTo>
                <a:lnTo>
                  <a:pt x="1898116" y="1460957"/>
                </a:lnTo>
                <a:lnTo>
                  <a:pt x="1898116" y="1340573"/>
                </a:lnTo>
                <a:lnTo>
                  <a:pt x="1719237" y="1214145"/>
                </a:lnTo>
                <a:close/>
              </a:path>
              <a:path w="1898650" h="1461134">
                <a:moveTo>
                  <a:pt x="1375384" y="971143"/>
                </a:moveTo>
                <a:lnTo>
                  <a:pt x="1375384" y="1460957"/>
                </a:lnTo>
                <a:lnTo>
                  <a:pt x="1554276" y="1460957"/>
                </a:lnTo>
                <a:lnTo>
                  <a:pt x="1554276" y="1097572"/>
                </a:lnTo>
                <a:lnTo>
                  <a:pt x="1375384" y="971143"/>
                </a:lnTo>
                <a:close/>
              </a:path>
              <a:path w="1898650" h="1461134">
                <a:moveTo>
                  <a:pt x="1031544" y="728141"/>
                </a:moveTo>
                <a:lnTo>
                  <a:pt x="1031544" y="1460957"/>
                </a:lnTo>
                <a:lnTo>
                  <a:pt x="1210424" y="1460957"/>
                </a:lnTo>
                <a:lnTo>
                  <a:pt x="1210424" y="854557"/>
                </a:lnTo>
                <a:lnTo>
                  <a:pt x="1031544" y="728141"/>
                </a:lnTo>
                <a:close/>
              </a:path>
              <a:path w="1898650" h="1461134">
                <a:moveTo>
                  <a:pt x="687692" y="485127"/>
                </a:moveTo>
                <a:lnTo>
                  <a:pt x="687692" y="1460957"/>
                </a:lnTo>
                <a:lnTo>
                  <a:pt x="866571" y="1460957"/>
                </a:lnTo>
                <a:lnTo>
                  <a:pt x="866571" y="611555"/>
                </a:lnTo>
                <a:lnTo>
                  <a:pt x="687692" y="485127"/>
                </a:lnTo>
                <a:close/>
              </a:path>
              <a:path w="1898650" h="1461134">
                <a:moveTo>
                  <a:pt x="343839" y="242125"/>
                </a:moveTo>
                <a:lnTo>
                  <a:pt x="343839" y="1460957"/>
                </a:lnTo>
                <a:lnTo>
                  <a:pt x="522731" y="1460957"/>
                </a:lnTo>
                <a:lnTo>
                  <a:pt x="522731" y="368541"/>
                </a:lnTo>
                <a:lnTo>
                  <a:pt x="343839" y="242125"/>
                </a:lnTo>
                <a:close/>
              </a:path>
              <a:path w="1898650" h="1461134">
                <a:moveTo>
                  <a:pt x="1244" y="0"/>
                </a:moveTo>
                <a:lnTo>
                  <a:pt x="0" y="0"/>
                </a:lnTo>
                <a:lnTo>
                  <a:pt x="0" y="1460957"/>
                </a:lnTo>
                <a:lnTo>
                  <a:pt x="178879" y="1460957"/>
                </a:lnTo>
                <a:lnTo>
                  <a:pt x="178879" y="125539"/>
                </a:lnTo>
                <a:lnTo>
                  <a:pt x="1244" y="0"/>
                </a:lnTo>
                <a:close/>
              </a:path>
            </a:pathLst>
          </a:custGeom>
          <a:solidFill>
            <a:srgbClr val="E6A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251993" y="4794161"/>
            <a:ext cx="7606665" cy="2766060"/>
          </a:xfrm>
          <a:custGeom>
            <a:avLst/>
            <a:gdLst/>
            <a:ahLst/>
            <a:cxnLst/>
            <a:rect l="l" t="t" r="r" b="b"/>
            <a:pathLst>
              <a:path w="7606665" h="2766059">
                <a:moveTo>
                  <a:pt x="2065185" y="1051953"/>
                </a:moveTo>
                <a:lnTo>
                  <a:pt x="0" y="1051953"/>
                </a:lnTo>
                <a:lnTo>
                  <a:pt x="2065185" y="2513850"/>
                </a:lnTo>
                <a:lnTo>
                  <a:pt x="2065185" y="1051953"/>
                </a:lnTo>
                <a:close/>
              </a:path>
              <a:path w="7606665" h="2766059">
                <a:moveTo>
                  <a:pt x="7606474" y="2513850"/>
                </a:moveTo>
                <a:lnTo>
                  <a:pt x="7606017" y="2465527"/>
                </a:lnTo>
                <a:lnTo>
                  <a:pt x="7604658" y="2417432"/>
                </a:lnTo>
                <a:lnTo>
                  <a:pt x="7602410" y="2369553"/>
                </a:lnTo>
                <a:lnTo>
                  <a:pt x="7599261" y="2321915"/>
                </a:lnTo>
                <a:lnTo>
                  <a:pt x="7595235" y="2274532"/>
                </a:lnTo>
                <a:lnTo>
                  <a:pt x="7590333" y="2227389"/>
                </a:lnTo>
                <a:lnTo>
                  <a:pt x="7584567" y="2180526"/>
                </a:lnTo>
                <a:lnTo>
                  <a:pt x="7577950" y="2133917"/>
                </a:lnTo>
                <a:lnTo>
                  <a:pt x="7570483" y="2087600"/>
                </a:lnTo>
                <a:lnTo>
                  <a:pt x="7562177" y="2041563"/>
                </a:lnTo>
                <a:lnTo>
                  <a:pt x="7553045" y="1995817"/>
                </a:lnTo>
                <a:lnTo>
                  <a:pt x="7543076" y="1950377"/>
                </a:lnTo>
                <a:lnTo>
                  <a:pt x="7532306" y="1905241"/>
                </a:lnTo>
                <a:lnTo>
                  <a:pt x="7520724" y="1860435"/>
                </a:lnTo>
                <a:lnTo>
                  <a:pt x="7508341" y="1815947"/>
                </a:lnTo>
                <a:lnTo>
                  <a:pt x="7495159" y="1771802"/>
                </a:lnTo>
                <a:lnTo>
                  <a:pt x="7481202" y="1728000"/>
                </a:lnTo>
                <a:lnTo>
                  <a:pt x="7466470" y="1684540"/>
                </a:lnTo>
                <a:lnTo>
                  <a:pt x="7450976" y="1641449"/>
                </a:lnTo>
                <a:lnTo>
                  <a:pt x="7434720" y="1598726"/>
                </a:lnTo>
                <a:lnTo>
                  <a:pt x="7417714" y="1556372"/>
                </a:lnTo>
                <a:lnTo>
                  <a:pt x="7399960" y="1514411"/>
                </a:lnTo>
                <a:lnTo>
                  <a:pt x="7381481" y="1472844"/>
                </a:lnTo>
                <a:lnTo>
                  <a:pt x="7362266" y="1431671"/>
                </a:lnTo>
                <a:lnTo>
                  <a:pt x="7342340" y="1390904"/>
                </a:lnTo>
                <a:lnTo>
                  <a:pt x="7321702" y="1350556"/>
                </a:lnTo>
                <a:lnTo>
                  <a:pt x="7300366" y="1310627"/>
                </a:lnTo>
                <a:lnTo>
                  <a:pt x="7278332" y="1271143"/>
                </a:lnTo>
                <a:lnTo>
                  <a:pt x="7255611" y="1232090"/>
                </a:lnTo>
                <a:lnTo>
                  <a:pt x="7232218" y="1193495"/>
                </a:lnTo>
                <a:lnTo>
                  <a:pt x="7208164" y="1155357"/>
                </a:lnTo>
                <a:lnTo>
                  <a:pt x="7183437" y="1117676"/>
                </a:lnTo>
                <a:lnTo>
                  <a:pt x="7158063" y="1080477"/>
                </a:lnTo>
                <a:lnTo>
                  <a:pt x="7132040" y="1043749"/>
                </a:lnTo>
                <a:lnTo>
                  <a:pt x="7105383" y="1007529"/>
                </a:lnTo>
                <a:lnTo>
                  <a:pt x="7078091" y="971791"/>
                </a:lnTo>
                <a:lnTo>
                  <a:pt x="7050189" y="936561"/>
                </a:lnTo>
                <a:lnTo>
                  <a:pt x="7021677" y="901852"/>
                </a:lnTo>
                <a:lnTo>
                  <a:pt x="6992544" y="867664"/>
                </a:lnTo>
                <a:lnTo>
                  <a:pt x="6962838" y="834009"/>
                </a:lnTo>
                <a:lnTo>
                  <a:pt x="6932523" y="800887"/>
                </a:lnTo>
                <a:lnTo>
                  <a:pt x="6901650" y="768311"/>
                </a:lnTo>
                <a:lnTo>
                  <a:pt x="6870192" y="736295"/>
                </a:lnTo>
                <a:lnTo>
                  <a:pt x="6838175" y="704837"/>
                </a:lnTo>
                <a:lnTo>
                  <a:pt x="6805600" y="673950"/>
                </a:lnTo>
                <a:lnTo>
                  <a:pt x="6772478" y="643648"/>
                </a:lnTo>
                <a:lnTo>
                  <a:pt x="6738810" y="613930"/>
                </a:lnTo>
                <a:lnTo>
                  <a:pt x="6704622" y="584809"/>
                </a:lnTo>
                <a:lnTo>
                  <a:pt x="6669913" y="556285"/>
                </a:lnTo>
                <a:lnTo>
                  <a:pt x="6634683" y="528383"/>
                </a:lnTo>
                <a:lnTo>
                  <a:pt x="6598958" y="501103"/>
                </a:lnTo>
                <a:lnTo>
                  <a:pt x="6562725" y="474446"/>
                </a:lnTo>
                <a:lnTo>
                  <a:pt x="6525996" y="448424"/>
                </a:lnTo>
                <a:lnTo>
                  <a:pt x="6488798" y="423049"/>
                </a:lnTo>
                <a:lnTo>
                  <a:pt x="6451117" y="398322"/>
                </a:lnTo>
                <a:lnTo>
                  <a:pt x="6412979" y="374256"/>
                </a:lnTo>
                <a:lnTo>
                  <a:pt x="6374384" y="350862"/>
                </a:lnTo>
                <a:lnTo>
                  <a:pt x="6335331" y="328142"/>
                </a:lnTo>
                <a:lnTo>
                  <a:pt x="6295847" y="306108"/>
                </a:lnTo>
                <a:lnTo>
                  <a:pt x="6255918" y="284772"/>
                </a:lnTo>
                <a:lnTo>
                  <a:pt x="6215570" y="264134"/>
                </a:lnTo>
                <a:lnTo>
                  <a:pt x="6174816" y="244208"/>
                </a:lnTo>
                <a:lnTo>
                  <a:pt x="6133643" y="225005"/>
                </a:lnTo>
                <a:lnTo>
                  <a:pt x="6092063" y="206514"/>
                </a:lnTo>
                <a:lnTo>
                  <a:pt x="6050102" y="188772"/>
                </a:lnTo>
                <a:lnTo>
                  <a:pt x="6007747" y="171767"/>
                </a:lnTo>
                <a:lnTo>
                  <a:pt x="5965025" y="155498"/>
                </a:lnTo>
                <a:lnTo>
                  <a:pt x="5921934" y="140004"/>
                </a:lnTo>
                <a:lnTo>
                  <a:pt x="5878474" y="125272"/>
                </a:lnTo>
                <a:lnTo>
                  <a:pt x="5834672" y="111315"/>
                </a:lnTo>
                <a:lnTo>
                  <a:pt x="5790527" y="98145"/>
                </a:lnTo>
                <a:lnTo>
                  <a:pt x="5746039" y="85763"/>
                </a:lnTo>
                <a:lnTo>
                  <a:pt x="5701233" y="74180"/>
                </a:lnTo>
                <a:lnTo>
                  <a:pt x="5656110" y="63398"/>
                </a:lnTo>
                <a:lnTo>
                  <a:pt x="5610669" y="53441"/>
                </a:lnTo>
                <a:lnTo>
                  <a:pt x="5564924" y="44297"/>
                </a:lnTo>
                <a:lnTo>
                  <a:pt x="5518886" y="35991"/>
                </a:lnTo>
                <a:lnTo>
                  <a:pt x="5472557" y="28524"/>
                </a:lnTo>
                <a:lnTo>
                  <a:pt x="5425960" y="21907"/>
                </a:lnTo>
                <a:lnTo>
                  <a:pt x="5379085" y="16141"/>
                </a:lnTo>
                <a:lnTo>
                  <a:pt x="5331942" y="11239"/>
                </a:lnTo>
                <a:lnTo>
                  <a:pt x="5284559" y="7213"/>
                </a:lnTo>
                <a:lnTo>
                  <a:pt x="5236921" y="4076"/>
                </a:lnTo>
                <a:lnTo>
                  <a:pt x="5189055" y="1816"/>
                </a:lnTo>
                <a:lnTo>
                  <a:pt x="5140947" y="457"/>
                </a:lnTo>
                <a:lnTo>
                  <a:pt x="5092624" y="0"/>
                </a:lnTo>
                <a:lnTo>
                  <a:pt x="5044300" y="457"/>
                </a:lnTo>
                <a:lnTo>
                  <a:pt x="4996205" y="1816"/>
                </a:lnTo>
                <a:lnTo>
                  <a:pt x="4948326" y="4076"/>
                </a:lnTo>
                <a:lnTo>
                  <a:pt x="4900688" y="7213"/>
                </a:lnTo>
                <a:lnTo>
                  <a:pt x="4853305" y="11239"/>
                </a:lnTo>
                <a:lnTo>
                  <a:pt x="4806175" y="16141"/>
                </a:lnTo>
                <a:lnTo>
                  <a:pt x="4759299" y="21907"/>
                </a:lnTo>
                <a:lnTo>
                  <a:pt x="4712690" y="28524"/>
                </a:lnTo>
                <a:lnTo>
                  <a:pt x="4666373" y="35991"/>
                </a:lnTo>
                <a:lnTo>
                  <a:pt x="4620336" y="44297"/>
                </a:lnTo>
                <a:lnTo>
                  <a:pt x="4574591" y="53441"/>
                </a:lnTo>
                <a:lnTo>
                  <a:pt x="4529150" y="63398"/>
                </a:lnTo>
                <a:lnTo>
                  <a:pt x="4484014" y="74180"/>
                </a:lnTo>
                <a:lnTo>
                  <a:pt x="4439209" y="85763"/>
                </a:lnTo>
                <a:lnTo>
                  <a:pt x="4394720" y="98145"/>
                </a:lnTo>
                <a:lnTo>
                  <a:pt x="4350575" y="111315"/>
                </a:lnTo>
                <a:lnTo>
                  <a:pt x="4306773" y="125272"/>
                </a:lnTo>
                <a:lnTo>
                  <a:pt x="4263314" y="140004"/>
                </a:lnTo>
                <a:lnTo>
                  <a:pt x="4220222" y="155498"/>
                </a:lnTo>
                <a:lnTo>
                  <a:pt x="4177500" y="171767"/>
                </a:lnTo>
                <a:lnTo>
                  <a:pt x="4135158" y="188772"/>
                </a:lnTo>
                <a:lnTo>
                  <a:pt x="4093184" y="206514"/>
                </a:lnTo>
                <a:lnTo>
                  <a:pt x="4051617" y="225005"/>
                </a:lnTo>
                <a:lnTo>
                  <a:pt x="4010444" y="244208"/>
                </a:lnTo>
                <a:lnTo>
                  <a:pt x="3969677" y="264134"/>
                </a:lnTo>
                <a:lnTo>
                  <a:pt x="3929329" y="284772"/>
                </a:lnTo>
                <a:lnTo>
                  <a:pt x="3889413" y="306108"/>
                </a:lnTo>
                <a:lnTo>
                  <a:pt x="3849916" y="328142"/>
                </a:lnTo>
                <a:lnTo>
                  <a:pt x="3810876" y="350862"/>
                </a:lnTo>
                <a:lnTo>
                  <a:pt x="3772268" y="374256"/>
                </a:lnTo>
                <a:lnTo>
                  <a:pt x="3734130" y="398322"/>
                </a:lnTo>
                <a:lnTo>
                  <a:pt x="3696449" y="423049"/>
                </a:lnTo>
                <a:lnTo>
                  <a:pt x="3659251" y="448424"/>
                </a:lnTo>
                <a:lnTo>
                  <a:pt x="3622535" y="474446"/>
                </a:lnTo>
                <a:lnTo>
                  <a:pt x="3586302" y="501103"/>
                </a:lnTo>
                <a:lnTo>
                  <a:pt x="3550564" y="528383"/>
                </a:lnTo>
                <a:lnTo>
                  <a:pt x="3515334" y="556285"/>
                </a:lnTo>
                <a:lnTo>
                  <a:pt x="3480625" y="584809"/>
                </a:lnTo>
                <a:lnTo>
                  <a:pt x="3446437" y="613930"/>
                </a:lnTo>
                <a:lnTo>
                  <a:pt x="3412782" y="643648"/>
                </a:lnTo>
                <a:lnTo>
                  <a:pt x="3379660" y="673950"/>
                </a:lnTo>
                <a:lnTo>
                  <a:pt x="3347085" y="704837"/>
                </a:lnTo>
                <a:lnTo>
                  <a:pt x="3315068" y="736295"/>
                </a:lnTo>
                <a:lnTo>
                  <a:pt x="3283610" y="768311"/>
                </a:lnTo>
                <a:lnTo>
                  <a:pt x="3252724" y="800887"/>
                </a:lnTo>
                <a:lnTo>
                  <a:pt x="3222421" y="834009"/>
                </a:lnTo>
                <a:lnTo>
                  <a:pt x="3192703" y="867664"/>
                </a:lnTo>
                <a:lnTo>
                  <a:pt x="3163582" y="901852"/>
                </a:lnTo>
                <a:lnTo>
                  <a:pt x="3135058" y="936561"/>
                </a:lnTo>
                <a:lnTo>
                  <a:pt x="3107156" y="971791"/>
                </a:lnTo>
                <a:lnTo>
                  <a:pt x="3079877" y="1007529"/>
                </a:lnTo>
                <a:lnTo>
                  <a:pt x="3053219" y="1043749"/>
                </a:lnTo>
                <a:lnTo>
                  <a:pt x="3027197" y="1080477"/>
                </a:lnTo>
                <a:lnTo>
                  <a:pt x="3001822" y="1117676"/>
                </a:lnTo>
                <a:lnTo>
                  <a:pt x="2977096" y="1155357"/>
                </a:lnTo>
                <a:lnTo>
                  <a:pt x="2953029" y="1193495"/>
                </a:lnTo>
                <a:lnTo>
                  <a:pt x="2929636" y="1232090"/>
                </a:lnTo>
                <a:lnTo>
                  <a:pt x="2906915" y="1271143"/>
                </a:lnTo>
                <a:lnTo>
                  <a:pt x="2884894" y="1310627"/>
                </a:lnTo>
                <a:lnTo>
                  <a:pt x="2863545" y="1350556"/>
                </a:lnTo>
                <a:lnTo>
                  <a:pt x="2842907" y="1390904"/>
                </a:lnTo>
                <a:lnTo>
                  <a:pt x="2822981" y="1431671"/>
                </a:lnTo>
                <a:lnTo>
                  <a:pt x="2803779" y="1472844"/>
                </a:lnTo>
                <a:lnTo>
                  <a:pt x="2785287" y="1514411"/>
                </a:lnTo>
                <a:lnTo>
                  <a:pt x="2767546" y="1556372"/>
                </a:lnTo>
                <a:lnTo>
                  <a:pt x="2750540" y="1598726"/>
                </a:lnTo>
                <a:lnTo>
                  <a:pt x="2734284" y="1641449"/>
                </a:lnTo>
                <a:lnTo>
                  <a:pt x="2718778" y="1684540"/>
                </a:lnTo>
                <a:lnTo>
                  <a:pt x="2704046" y="1728000"/>
                </a:lnTo>
                <a:lnTo>
                  <a:pt x="2690088" y="1771802"/>
                </a:lnTo>
                <a:lnTo>
                  <a:pt x="2676918" y="1815947"/>
                </a:lnTo>
                <a:lnTo>
                  <a:pt x="2664536" y="1860435"/>
                </a:lnTo>
                <a:lnTo>
                  <a:pt x="2652953" y="1905241"/>
                </a:lnTo>
                <a:lnTo>
                  <a:pt x="2642171" y="1950377"/>
                </a:lnTo>
                <a:lnTo>
                  <a:pt x="2632214" y="1995817"/>
                </a:lnTo>
                <a:lnTo>
                  <a:pt x="2623070" y="2041563"/>
                </a:lnTo>
                <a:lnTo>
                  <a:pt x="2614765" y="2087600"/>
                </a:lnTo>
                <a:lnTo>
                  <a:pt x="2607297" y="2133917"/>
                </a:lnTo>
                <a:lnTo>
                  <a:pt x="2600680" y="2180526"/>
                </a:lnTo>
                <a:lnTo>
                  <a:pt x="2594914" y="2227389"/>
                </a:lnTo>
                <a:lnTo>
                  <a:pt x="2590025" y="2274532"/>
                </a:lnTo>
                <a:lnTo>
                  <a:pt x="2585999" y="2321915"/>
                </a:lnTo>
                <a:lnTo>
                  <a:pt x="2582849" y="2369553"/>
                </a:lnTo>
                <a:lnTo>
                  <a:pt x="2580589" y="2417432"/>
                </a:lnTo>
                <a:lnTo>
                  <a:pt x="2579230" y="2465527"/>
                </a:lnTo>
                <a:lnTo>
                  <a:pt x="2578773" y="2513850"/>
                </a:lnTo>
                <a:lnTo>
                  <a:pt x="2579230" y="2562174"/>
                </a:lnTo>
                <a:lnTo>
                  <a:pt x="2580589" y="2610281"/>
                </a:lnTo>
                <a:lnTo>
                  <a:pt x="2582849" y="2658148"/>
                </a:lnTo>
                <a:lnTo>
                  <a:pt x="2585999" y="2705785"/>
                </a:lnTo>
                <a:lnTo>
                  <a:pt x="2590025" y="2753169"/>
                </a:lnTo>
                <a:lnTo>
                  <a:pt x="2591333" y="2765844"/>
                </a:lnTo>
                <a:lnTo>
                  <a:pt x="7593914" y="2765844"/>
                </a:lnTo>
                <a:lnTo>
                  <a:pt x="7599261" y="2705785"/>
                </a:lnTo>
                <a:lnTo>
                  <a:pt x="7602410" y="2658148"/>
                </a:lnTo>
                <a:lnTo>
                  <a:pt x="7604658" y="2610281"/>
                </a:lnTo>
                <a:lnTo>
                  <a:pt x="7606017" y="2562174"/>
                </a:lnTo>
                <a:lnTo>
                  <a:pt x="7606474" y="2513850"/>
                </a:lnTo>
                <a:close/>
              </a:path>
            </a:pathLst>
          </a:custGeom>
          <a:solidFill>
            <a:srgbClr val="28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303856" y="6274269"/>
            <a:ext cx="6068695" cy="1051560"/>
          </a:xfrm>
          <a:custGeom>
            <a:avLst/>
            <a:gdLst/>
            <a:ahLst/>
            <a:cxnLst/>
            <a:rect l="l" t="t" r="r" b="b"/>
            <a:pathLst>
              <a:path w="6068695" h="1051559">
                <a:moveTo>
                  <a:pt x="983970" y="2108"/>
                </a:moveTo>
                <a:lnTo>
                  <a:pt x="749998" y="2108"/>
                </a:lnTo>
                <a:lnTo>
                  <a:pt x="0" y="1051356"/>
                </a:lnTo>
                <a:lnTo>
                  <a:pt x="310807" y="1051356"/>
                </a:lnTo>
                <a:lnTo>
                  <a:pt x="983970" y="2108"/>
                </a:lnTo>
                <a:close/>
              </a:path>
              <a:path w="6068695" h="1051559">
                <a:moveTo>
                  <a:pt x="1417396" y="2108"/>
                </a:moveTo>
                <a:lnTo>
                  <a:pt x="1183424" y="2108"/>
                </a:lnTo>
                <a:lnTo>
                  <a:pt x="575741" y="1051356"/>
                </a:lnTo>
                <a:lnTo>
                  <a:pt x="886548" y="1051356"/>
                </a:lnTo>
                <a:lnTo>
                  <a:pt x="1417396" y="2108"/>
                </a:lnTo>
                <a:close/>
              </a:path>
              <a:path w="6068695" h="1051559">
                <a:moveTo>
                  <a:pt x="1850821" y="2108"/>
                </a:moveTo>
                <a:lnTo>
                  <a:pt x="1616849" y="2108"/>
                </a:lnTo>
                <a:lnTo>
                  <a:pt x="1151483" y="1051356"/>
                </a:lnTo>
                <a:lnTo>
                  <a:pt x="1462290" y="1051356"/>
                </a:lnTo>
                <a:lnTo>
                  <a:pt x="1850821" y="2108"/>
                </a:lnTo>
                <a:close/>
              </a:path>
              <a:path w="6068695" h="1051559">
                <a:moveTo>
                  <a:pt x="2284247" y="2108"/>
                </a:moveTo>
                <a:lnTo>
                  <a:pt x="2050275" y="2108"/>
                </a:lnTo>
                <a:lnTo>
                  <a:pt x="1727225" y="1051356"/>
                </a:lnTo>
                <a:lnTo>
                  <a:pt x="2038032" y="1051356"/>
                </a:lnTo>
                <a:lnTo>
                  <a:pt x="2284247" y="2108"/>
                </a:lnTo>
                <a:close/>
              </a:path>
              <a:path w="6068695" h="1051559">
                <a:moveTo>
                  <a:pt x="2718295" y="0"/>
                </a:moveTo>
                <a:lnTo>
                  <a:pt x="2484310" y="0"/>
                </a:lnTo>
                <a:lnTo>
                  <a:pt x="2303589" y="1049248"/>
                </a:lnTo>
                <a:lnTo>
                  <a:pt x="2614396" y="1049248"/>
                </a:lnTo>
                <a:lnTo>
                  <a:pt x="2718295" y="0"/>
                </a:lnTo>
                <a:close/>
              </a:path>
              <a:path w="6068695" h="1051559">
                <a:moveTo>
                  <a:pt x="3189503" y="1051356"/>
                </a:moveTo>
                <a:lnTo>
                  <a:pt x="3151086" y="2108"/>
                </a:lnTo>
                <a:lnTo>
                  <a:pt x="2917113" y="2108"/>
                </a:lnTo>
                <a:lnTo>
                  <a:pt x="2878696" y="1051356"/>
                </a:lnTo>
                <a:lnTo>
                  <a:pt x="3189503" y="1051356"/>
                </a:lnTo>
                <a:close/>
              </a:path>
              <a:path w="6068695" h="1051559">
                <a:moveTo>
                  <a:pt x="3765245" y="1051356"/>
                </a:moveTo>
                <a:lnTo>
                  <a:pt x="3584511" y="2108"/>
                </a:lnTo>
                <a:lnTo>
                  <a:pt x="3350539" y="2108"/>
                </a:lnTo>
                <a:lnTo>
                  <a:pt x="3454438" y="1051356"/>
                </a:lnTo>
                <a:lnTo>
                  <a:pt x="3765245" y="1051356"/>
                </a:lnTo>
                <a:close/>
              </a:path>
              <a:path w="6068695" h="1051559">
                <a:moveTo>
                  <a:pt x="4340987" y="1051356"/>
                </a:moveTo>
                <a:lnTo>
                  <a:pt x="4017937" y="2108"/>
                </a:lnTo>
                <a:lnTo>
                  <a:pt x="3783965" y="2108"/>
                </a:lnTo>
                <a:lnTo>
                  <a:pt x="4030180" y="1051356"/>
                </a:lnTo>
                <a:lnTo>
                  <a:pt x="4340987" y="1051356"/>
                </a:lnTo>
                <a:close/>
              </a:path>
              <a:path w="6068695" h="1051559">
                <a:moveTo>
                  <a:pt x="4916729" y="1051356"/>
                </a:moveTo>
                <a:lnTo>
                  <a:pt x="4451362" y="2108"/>
                </a:lnTo>
                <a:lnTo>
                  <a:pt x="4217390" y="2108"/>
                </a:lnTo>
                <a:lnTo>
                  <a:pt x="4605921" y="1051356"/>
                </a:lnTo>
                <a:lnTo>
                  <a:pt x="4916729" y="1051356"/>
                </a:lnTo>
                <a:close/>
              </a:path>
              <a:path w="6068695" h="1051559">
                <a:moveTo>
                  <a:pt x="5492470" y="1051356"/>
                </a:moveTo>
                <a:lnTo>
                  <a:pt x="4884788" y="2108"/>
                </a:lnTo>
                <a:lnTo>
                  <a:pt x="4650803" y="2108"/>
                </a:lnTo>
                <a:lnTo>
                  <a:pt x="5181663" y="1051356"/>
                </a:lnTo>
                <a:lnTo>
                  <a:pt x="5492470" y="1051356"/>
                </a:lnTo>
                <a:close/>
              </a:path>
              <a:path w="6068695" h="1051559">
                <a:moveTo>
                  <a:pt x="6068212" y="1051356"/>
                </a:moveTo>
                <a:lnTo>
                  <a:pt x="5318214" y="2108"/>
                </a:lnTo>
                <a:lnTo>
                  <a:pt x="5084229" y="2108"/>
                </a:lnTo>
                <a:lnTo>
                  <a:pt x="5757405" y="1051356"/>
                </a:lnTo>
                <a:lnTo>
                  <a:pt x="6068212" y="10513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41210" y="1528101"/>
            <a:ext cx="9388475" cy="4472305"/>
          </a:xfrm>
          <a:custGeom>
            <a:avLst/>
            <a:gdLst/>
            <a:ahLst/>
            <a:cxnLst/>
            <a:rect l="l" t="t" r="r" b="b"/>
            <a:pathLst>
              <a:path w="9388475" h="4472305">
                <a:moveTo>
                  <a:pt x="2561348" y="1837677"/>
                </a:moveTo>
                <a:lnTo>
                  <a:pt x="580936" y="1837677"/>
                </a:lnTo>
                <a:lnTo>
                  <a:pt x="533285" y="1839595"/>
                </a:lnTo>
                <a:lnTo>
                  <a:pt x="486702" y="1845284"/>
                </a:lnTo>
                <a:lnTo>
                  <a:pt x="441325" y="1854555"/>
                </a:lnTo>
                <a:lnTo>
                  <a:pt x="397306" y="1867293"/>
                </a:lnTo>
                <a:lnTo>
                  <a:pt x="354812" y="1883333"/>
                </a:lnTo>
                <a:lnTo>
                  <a:pt x="313956" y="1902523"/>
                </a:lnTo>
                <a:lnTo>
                  <a:pt x="274916" y="1924710"/>
                </a:lnTo>
                <a:lnTo>
                  <a:pt x="237845" y="1949767"/>
                </a:lnTo>
                <a:lnTo>
                  <a:pt x="202869" y="1977517"/>
                </a:lnTo>
                <a:lnTo>
                  <a:pt x="170154" y="2007831"/>
                </a:lnTo>
                <a:lnTo>
                  <a:pt x="139839" y="2040547"/>
                </a:lnTo>
                <a:lnTo>
                  <a:pt x="112077" y="2075522"/>
                </a:lnTo>
                <a:lnTo>
                  <a:pt x="87033" y="2112594"/>
                </a:lnTo>
                <a:lnTo>
                  <a:pt x="64833" y="2151634"/>
                </a:lnTo>
                <a:lnTo>
                  <a:pt x="45643" y="2192490"/>
                </a:lnTo>
                <a:lnTo>
                  <a:pt x="29616" y="2234996"/>
                </a:lnTo>
                <a:lnTo>
                  <a:pt x="16878" y="2279002"/>
                </a:lnTo>
                <a:lnTo>
                  <a:pt x="7594" y="2324379"/>
                </a:lnTo>
                <a:lnTo>
                  <a:pt x="1917" y="2370963"/>
                </a:lnTo>
                <a:lnTo>
                  <a:pt x="0" y="2418613"/>
                </a:lnTo>
                <a:lnTo>
                  <a:pt x="1917" y="2466251"/>
                </a:lnTo>
                <a:lnTo>
                  <a:pt x="7594" y="2512847"/>
                </a:lnTo>
                <a:lnTo>
                  <a:pt x="16878" y="2558211"/>
                </a:lnTo>
                <a:lnTo>
                  <a:pt x="29616" y="2602230"/>
                </a:lnTo>
                <a:lnTo>
                  <a:pt x="45643" y="2644737"/>
                </a:lnTo>
                <a:lnTo>
                  <a:pt x="64833" y="2685580"/>
                </a:lnTo>
                <a:lnTo>
                  <a:pt x="87033" y="2724620"/>
                </a:lnTo>
                <a:lnTo>
                  <a:pt x="112077" y="2761704"/>
                </a:lnTo>
                <a:lnTo>
                  <a:pt x="139839" y="2796679"/>
                </a:lnTo>
                <a:lnTo>
                  <a:pt x="170154" y="2829395"/>
                </a:lnTo>
                <a:lnTo>
                  <a:pt x="202869" y="2859709"/>
                </a:lnTo>
                <a:lnTo>
                  <a:pt x="237845" y="2887459"/>
                </a:lnTo>
                <a:lnTo>
                  <a:pt x="274916" y="2912503"/>
                </a:lnTo>
                <a:lnTo>
                  <a:pt x="313956" y="2934703"/>
                </a:lnTo>
                <a:lnTo>
                  <a:pt x="354812" y="2953893"/>
                </a:lnTo>
                <a:lnTo>
                  <a:pt x="397306" y="2969933"/>
                </a:lnTo>
                <a:lnTo>
                  <a:pt x="441325" y="2982658"/>
                </a:lnTo>
                <a:lnTo>
                  <a:pt x="486702" y="2991942"/>
                </a:lnTo>
                <a:lnTo>
                  <a:pt x="533285" y="2997619"/>
                </a:lnTo>
                <a:lnTo>
                  <a:pt x="580936" y="2999549"/>
                </a:lnTo>
                <a:lnTo>
                  <a:pt x="1980412" y="2999549"/>
                </a:lnTo>
                <a:lnTo>
                  <a:pt x="2028050" y="2997619"/>
                </a:lnTo>
                <a:lnTo>
                  <a:pt x="2074633" y="2991942"/>
                </a:lnTo>
                <a:lnTo>
                  <a:pt x="2120011" y="2982658"/>
                </a:lnTo>
                <a:lnTo>
                  <a:pt x="2164029" y="2969933"/>
                </a:lnTo>
                <a:lnTo>
                  <a:pt x="2206536" y="2953893"/>
                </a:lnTo>
                <a:lnTo>
                  <a:pt x="2247379" y="2934703"/>
                </a:lnTo>
                <a:lnTo>
                  <a:pt x="2286419" y="2912503"/>
                </a:lnTo>
                <a:lnTo>
                  <a:pt x="2323503" y="2887459"/>
                </a:lnTo>
                <a:lnTo>
                  <a:pt x="2358479" y="2859709"/>
                </a:lnTo>
                <a:lnTo>
                  <a:pt x="2391194" y="2829395"/>
                </a:lnTo>
                <a:lnTo>
                  <a:pt x="2421496" y="2796679"/>
                </a:lnTo>
                <a:lnTo>
                  <a:pt x="2449258" y="2761704"/>
                </a:lnTo>
                <a:lnTo>
                  <a:pt x="2474303" y="2724620"/>
                </a:lnTo>
                <a:lnTo>
                  <a:pt x="2496502" y="2685580"/>
                </a:lnTo>
                <a:lnTo>
                  <a:pt x="2515692" y="2644737"/>
                </a:lnTo>
                <a:lnTo>
                  <a:pt x="2531732" y="2602230"/>
                </a:lnTo>
                <a:lnTo>
                  <a:pt x="2544457" y="2558211"/>
                </a:lnTo>
                <a:lnTo>
                  <a:pt x="2553741" y="2512847"/>
                </a:lnTo>
                <a:lnTo>
                  <a:pt x="2559418" y="2466251"/>
                </a:lnTo>
                <a:lnTo>
                  <a:pt x="2561348" y="2418613"/>
                </a:lnTo>
                <a:lnTo>
                  <a:pt x="2561348" y="1837677"/>
                </a:lnTo>
                <a:close/>
              </a:path>
              <a:path w="9388475" h="4472305">
                <a:moveTo>
                  <a:pt x="3010166" y="3310432"/>
                </a:moveTo>
                <a:lnTo>
                  <a:pt x="1029754" y="3310432"/>
                </a:lnTo>
                <a:lnTo>
                  <a:pt x="982103" y="3312363"/>
                </a:lnTo>
                <a:lnTo>
                  <a:pt x="935520" y="3318040"/>
                </a:lnTo>
                <a:lnTo>
                  <a:pt x="890143" y="3327323"/>
                </a:lnTo>
                <a:lnTo>
                  <a:pt x="846124" y="3340049"/>
                </a:lnTo>
                <a:lnTo>
                  <a:pt x="803617" y="3356089"/>
                </a:lnTo>
                <a:lnTo>
                  <a:pt x="762774" y="3375279"/>
                </a:lnTo>
                <a:lnTo>
                  <a:pt x="723734" y="3397466"/>
                </a:lnTo>
                <a:lnTo>
                  <a:pt x="686650" y="3422523"/>
                </a:lnTo>
                <a:lnTo>
                  <a:pt x="651687" y="3450272"/>
                </a:lnTo>
                <a:lnTo>
                  <a:pt x="618959" y="3480587"/>
                </a:lnTo>
                <a:lnTo>
                  <a:pt x="588657" y="3513302"/>
                </a:lnTo>
                <a:lnTo>
                  <a:pt x="560895" y="3548278"/>
                </a:lnTo>
                <a:lnTo>
                  <a:pt x="535851" y="3585362"/>
                </a:lnTo>
                <a:lnTo>
                  <a:pt x="513651" y="3624402"/>
                </a:lnTo>
                <a:lnTo>
                  <a:pt x="494461" y="3665245"/>
                </a:lnTo>
                <a:lnTo>
                  <a:pt x="478434" y="3707752"/>
                </a:lnTo>
                <a:lnTo>
                  <a:pt x="465696" y="3751770"/>
                </a:lnTo>
                <a:lnTo>
                  <a:pt x="456412" y="3797135"/>
                </a:lnTo>
                <a:lnTo>
                  <a:pt x="450735" y="3843718"/>
                </a:lnTo>
                <a:lnTo>
                  <a:pt x="448818" y="3891369"/>
                </a:lnTo>
                <a:lnTo>
                  <a:pt x="450735" y="3939019"/>
                </a:lnTo>
                <a:lnTo>
                  <a:pt x="456412" y="3985603"/>
                </a:lnTo>
                <a:lnTo>
                  <a:pt x="465696" y="4030980"/>
                </a:lnTo>
                <a:lnTo>
                  <a:pt x="478434" y="4074985"/>
                </a:lnTo>
                <a:lnTo>
                  <a:pt x="494461" y="4117492"/>
                </a:lnTo>
                <a:lnTo>
                  <a:pt x="513651" y="4158348"/>
                </a:lnTo>
                <a:lnTo>
                  <a:pt x="535851" y="4197375"/>
                </a:lnTo>
                <a:lnTo>
                  <a:pt x="560895" y="4234459"/>
                </a:lnTo>
                <a:lnTo>
                  <a:pt x="588657" y="4269435"/>
                </a:lnTo>
                <a:lnTo>
                  <a:pt x="618959" y="4302150"/>
                </a:lnTo>
                <a:lnTo>
                  <a:pt x="651687" y="4332465"/>
                </a:lnTo>
                <a:lnTo>
                  <a:pt x="686650" y="4360215"/>
                </a:lnTo>
                <a:lnTo>
                  <a:pt x="723734" y="4385272"/>
                </a:lnTo>
                <a:lnTo>
                  <a:pt x="762774" y="4407459"/>
                </a:lnTo>
                <a:lnTo>
                  <a:pt x="803617" y="4426648"/>
                </a:lnTo>
                <a:lnTo>
                  <a:pt x="846124" y="4442688"/>
                </a:lnTo>
                <a:lnTo>
                  <a:pt x="890143" y="4455426"/>
                </a:lnTo>
                <a:lnTo>
                  <a:pt x="935520" y="4464697"/>
                </a:lnTo>
                <a:lnTo>
                  <a:pt x="982103" y="4470374"/>
                </a:lnTo>
                <a:lnTo>
                  <a:pt x="1029754" y="4472305"/>
                </a:lnTo>
                <a:lnTo>
                  <a:pt x="2429230" y="4472305"/>
                </a:lnTo>
                <a:lnTo>
                  <a:pt x="2476868" y="4470374"/>
                </a:lnTo>
                <a:lnTo>
                  <a:pt x="2523452" y="4464697"/>
                </a:lnTo>
                <a:lnTo>
                  <a:pt x="2568829" y="4455426"/>
                </a:lnTo>
                <a:lnTo>
                  <a:pt x="2612847" y="4442688"/>
                </a:lnTo>
                <a:lnTo>
                  <a:pt x="2655354" y="4426648"/>
                </a:lnTo>
                <a:lnTo>
                  <a:pt x="2696197" y="4407459"/>
                </a:lnTo>
                <a:lnTo>
                  <a:pt x="2735237" y="4385272"/>
                </a:lnTo>
                <a:lnTo>
                  <a:pt x="2772321" y="4360215"/>
                </a:lnTo>
                <a:lnTo>
                  <a:pt x="2807297" y="4332465"/>
                </a:lnTo>
                <a:lnTo>
                  <a:pt x="2840012" y="4302150"/>
                </a:lnTo>
                <a:lnTo>
                  <a:pt x="2870314" y="4269435"/>
                </a:lnTo>
                <a:lnTo>
                  <a:pt x="2898076" y="4234459"/>
                </a:lnTo>
                <a:lnTo>
                  <a:pt x="2923121" y="4197375"/>
                </a:lnTo>
                <a:lnTo>
                  <a:pt x="2945320" y="4158348"/>
                </a:lnTo>
                <a:lnTo>
                  <a:pt x="2964510" y="4117492"/>
                </a:lnTo>
                <a:lnTo>
                  <a:pt x="2980550" y="4074985"/>
                </a:lnTo>
                <a:lnTo>
                  <a:pt x="2993275" y="4030980"/>
                </a:lnTo>
                <a:lnTo>
                  <a:pt x="3002559" y="3985603"/>
                </a:lnTo>
                <a:lnTo>
                  <a:pt x="3008236" y="3939019"/>
                </a:lnTo>
                <a:lnTo>
                  <a:pt x="3010166" y="3891369"/>
                </a:lnTo>
                <a:lnTo>
                  <a:pt x="3010166" y="3310432"/>
                </a:lnTo>
                <a:close/>
              </a:path>
              <a:path w="9388475" h="4472305">
                <a:moveTo>
                  <a:pt x="3335007" y="428307"/>
                </a:moveTo>
                <a:lnTo>
                  <a:pt x="1354594" y="428307"/>
                </a:lnTo>
                <a:lnTo>
                  <a:pt x="1306944" y="430237"/>
                </a:lnTo>
                <a:lnTo>
                  <a:pt x="1260360" y="435914"/>
                </a:lnTo>
                <a:lnTo>
                  <a:pt x="1214996" y="445198"/>
                </a:lnTo>
                <a:lnTo>
                  <a:pt x="1170978" y="457936"/>
                </a:lnTo>
                <a:lnTo>
                  <a:pt x="1128471" y="473964"/>
                </a:lnTo>
                <a:lnTo>
                  <a:pt x="1087628" y="493153"/>
                </a:lnTo>
                <a:lnTo>
                  <a:pt x="1048588" y="515353"/>
                </a:lnTo>
                <a:lnTo>
                  <a:pt x="1011504" y="540397"/>
                </a:lnTo>
                <a:lnTo>
                  <a:pt x="976528" y="568159"/>
                </a:lnTo>
                <a:lnTo>
                  <a:pt x="943813" y="598462"/>
                </a:lnTo>
                <a:lnTo>
                  <a:pt x="913498" y="631190"/>
                </a:lnTo>
                <a:lnTo>
                  <a:pt x="885748" y="666153"/>
                </a:lnTo>
                <a:lnTo>
                  <a:pt x="860691" y="703237"/>
                </a:lnTo>
                <a:lnTo>
                  <a:pt x="838504" y="742276"/>
                </a:lnTo>
                <a:lnTo>
                  <a:pt x="819315" y="783120"/>
                </a:lnTo>
                <a:lnTo>
                  <a:pt x="803275" y="825627"/>
                </a:lnTo>
                <a:lnTo>
                  <a:pt x="790549" y="869645"/>
                </a:lnTo>
                <a:lnTo>
                  <a:pt x="781265" y="915022"/>
                </a:lnTo>
                <a:lnTo>
                  <a:pt x="775589" y="961605"/>
                </a:lnTo>
                <a:lnTo>
                  <a:pt x="773658" y="1009243"/>
                </a:lnTo>
                <a:lnTo>
                  <a:pt x="775589" y="1056894"/>
                </a:lnTo>
                <a:lnTo>
                  <a:pt x="781265" y="1103477"/>
                </a:lnTo>
                <a:lnTo>
                  <a:pt x="790549" y="1148854"/>
                </a:lnTo>
                <a:lnTo>
                  <a:pt x="803275" y="1192872"/>
                </a:lnTo>
                <a:lnTo>
                  <a:pt x="819315" y="1235379"/>
                </a:lnTo>
                <a:lnTo>
                  <a:pt x="838504" y="1276223"/>
                </a:lnTo>
                <a:lnTo>
                  <a:pt x="860691" y="1315262"/>
                </a:lnTo>
                <a:lnTo>
                  <a:pt x="885748" y="1352346"/>
                </a:lnTo>
                <a:lnTo>
                  <a:pt x="913498" y="1387309"/>
                </a:lnTo>
                <a:lnTo>
                  <a:pt x="943813" y="1420037"/>
                </a:lnTo>
                <a:lnTo>
                  <a:pt x="976528" y="1450340"/>
                </a:lnTo>
                <a:lnTo>
                  <a:pt x="1011504" y="1478102"/>
                </a:lnTo>
                <a:lnTo>
                  <a:pt x="1048588" y="1503146"/>
                </a:lnTo>
                <a:lnTo>
                  <a:pt x="1087628" y="1525346"/>
                </a:lnTo>
                <a:lnTo>
                  <a:pt x="1128471" y="1544535"/>
                </a:lnTo>
                <a:lnTo>
                  <a:pt x="1170978" y="1560563"/>
                </a:lnTo>
                <a:lnTo>
                  <a:pt x="1214996" y="1573301"/>
                </a:lnTo>
                <a:lnTo>
                  <a:pt x="1260360" y="1582585"/>
                </a:lnTo>
                <a:lnTo>
                  <a:pt x="1306944" y="1588262"/>
                </a:lnTo>
                <a:lnTo>
                  <a:pt x="1354594" y="1590179"/>
                </a:lnTo>
                <a:lnTo>
                  <a:pt x="2754071" y="1590179"/>
                </a:lnTo>
                <a:lnTo>
                  <a:pt x="2801721" y="1588262"/>
                </a:lnTo>
                <a:lnTo>
                  <a:pt x="2848305" y="1582585"/>
                </a:lnTo>
                <a:lnTo>
                  <a:pt x="2893682" y="1573301"/>
                </a:lnTo>
                <a:lnTo>
                  <a:pt x="2937687" y="1560563"/>
                </a:lnTo>
                <a:lnTo>
                  <a:pt x="2980194" y="1544535"/>
                </a:lnTo>
                <a:lnTo>
                  <a:pt x="3021050" y="1525346"/>
                </a:lnTo>
                <a:lnTo>
                  <a:pt x="3060077" y="1503146"/>
                </a:lnTo>
                <a:lnTo>
                  <a:pt x="3097161" y="1478102"/>
                </a:lnTo>
                <a:lnTo>
                  <a:pt x="3132137" y="1450340"/>
                </a:lnTo>
                <a:lnTo>
                  <a:pt x="3164852" y="1420037"/>
                </a:lnTo>
                <a:lnTo>
                  <a:pt x="3195167" y="1387309"/>
                </a:lnTo>
                <a:lnTo>
                  <a:pt x="3222917" y="1352346"/>
                </a:lnTo>
                <a:lnTo>
                  <a:pt x="3247974" y="1315262"/>
                </a:lnTo>
                <a:lnTo>
                  <a:pt x="3270161" y="1276223"/>
                </a:lnTo>
                <a:lnTo>
                  <a:pt x="3289350" y="1235379"/>
                </a:lnTo>
                <a:lnTo>
                  <a:pt x="3305391" y="1192872"/>
                </a:lnTo>
                <a:lnTo>
                  <a:pt x="3318129" y="1148854"/>
                </a:lnTo>
                <a:lnTo>
                  <a:pt x="3327400" y="1103477"/>
                </a:lnTo>
                <a:lnTo>
                  <a:pt x="3333077" y="1056894"/>
                </a:lnTo>
                <a:lnTo>
                  <a:pt x="3335007" y="1009243"/>
                </a:lnTo>
                <a:lnTo>
                  <a:pt x="3335007" y="428307"/>
                </a:lnTo>
                <a:close/>
              </a:path>
              <a:path w="9388475" h="4472305">
                <a:moveTo>
                  <a:pt x="8658060" y="580936"/>
                </a:moveTo>
                <a:lnTo>
                  <a:pt x="8656142" y="533298"/>
                </a:lnTo>
                <a:lnTo>
                  <a:pt x="8650465" y="486714"/>
                </a:lnTo>
                <a:lnTo>
                  <a:pt x="8641182" y="441337"/>
                </a:lnTo>
                <a:lnTo>
                  <a:pt x="8628443" y="397319"/>
                </a:lnTo>
                <a:lnTo>
                  <a:pt x="8612416" y="354812"/>
                </a:lnTo>
                <a:lnTo>
                  <a:pt x="8593226" y="313969"/>
                </a:lnTo>
                <a:lnTo>
                  <a:pt x="8571027" y="274929"/>
                </a:lnTo>
                <a:lnTo>
                  <a:pt x="8545982" y="237845"/>
                </a:lnTo>
                <a:lnTo>
                  <a:pt x="8518220" y="202869"/>
                </a:lnTo>
                <a:lnTo>
                  <a:pt x="8487905" y="170154"/>
                </a:lnTo>
                <a:lnTo>
                  <a:pt x="8455190" y="139852"/>
                </a:lnTo>
                <a:lnTo>
                  <a:pt x="8420214" y="112090"/>
                </a:lnTo>
                <a:lnTo>
                  <a:pt x="8383143" y="87045"/>
                </a:lnTo>
                <a:lnTo>
                  <a:pt x="8344103" y="64846"/>
                </a:lnTo>
                <a:lnTo>
                  <a:pt x="8303247" y="45656"/>
                </a:lnTo>
                <a:lnTo>
                  <a:pt x="8260753" y="29616"/>
                </a:lnTo>
                <a:lnTo>
                  <a:pt x="8216735" y="16891"/>
                </a:lnTo>
                <a:lnTo>
                  <a:pt x="8171358" y="7607"/>
                </a:lnTo>
                <a:lnTo>
                  <a:pt x="8124774" y="1930"/>
                </a:lnTo>
                <a:lnTo>
                  <a:pt x="8077124" y="0"/>
                </a:lnTo>
                <a:lnTo>
                  <a:pt x="6096711" y="0"/>
                </a:lnTo>
                <a:lnTo>
                  <a:pt x="6096711" y="580936"/>
                </a:lnTo>
                <a:lnTo>
                  <a:pt x="6098641" y="628586"/>
                </a:lnTo>
                <a:lnTo>
                  <a:pt x="6104318" y="675170"/>
                </a:lnTo>
                <a:lnTo>
                  <a:pt x="6113602" y="720547"/>
                </a:lnTo>
                <a:lnTo>
                  <a:pt x="6126327" y="764565"/>
                </a:lnTo>
                <a:lnTo>
                  <a:pt x="6142367" y="807072"/>
                </a:lnTo>
                <a:lnTo>
                  <a:pt x="6161557" y="847915"/>
                </a:lnTo>
                <a:lnTo>
                  <a:pt x="6183757" y="886955"/>
                </a:lnTo>
                <a:lnTo>
                  <a:pt x="6208801" y="924039"/>
                </a:lnTo>
                <a:lnTo>
                  <a:pt x="6236563" y="959002"/>
                </a:lnTo>
                <a:lnTo>
                  <a:pt x="6266866" y="991730"/>
                </a:lnTo>
                <a:lnTo>
                  <a:pt x="6299581" y="1022032"/>
                </a:lnTo>
                <a:lnTo>
                  <a:pt x="6334557" y="1049794"/>
                </a:lnTo>
                <a:lnTo>
                  <a:pt x="6371641" y="1074839"/>
                </a:lnTo>
                <a:lnTo>
                  <a:pt x="6410680" y="1097038"/>
                </a:lnTo>
                <a:lnTo>
                  <a:pt x="6451524" y="1116228"/>
                </a:lnTo>
                <a:lnTo>
                  <a:pt x="6494031" y="1132255"/>
                </a:lnTo>
                <a:lnTo>
                  <a:pt x="6538049" y="1144993"/>
                </a:lnTo>
                <a:lnTo>
                  <a:pt x="6583426" y="1154277"/>
                </a:lnTo>
                <a:lnTo>
                  <a:pt x="6630009" y="1159954"/>
                </a:lnTo>
                <a:lnTo>
                  <a:pt x="6677647" y="1161872"/>
                </a:lnTo>
                <a:lnTo>
                  <a:pt x="8077124" y="1161872"/>
                </a:lnTo>
                <a:lnTo>
                  <a:pt x="8124774" y="1159954"/>
                </a:lnTo>
                <a:lnTo>
                  <a:pt x="8171358" y="1154277"/>
                </a:lnTo>
                <a:lnTo>
                  <a:pt x="8216735" y="1144993"/>
                </a:lnTo>
                <a:lnTo>
                  <a:pt x="8260753" y="1132255"/>
                </a:lnTo>
                <a:lnTo>
                  <a:pt x="8303247" y="1116228"/>
                </a:lnTo>
                <a:lnTo>
                  <a:pt x="8344103" y="1097038"/>
                </a:lnTo>
                <a:lnTo>
                  <a:pt x="8383143" y="1074839"/>
                </a:lnTo>
                <a:lnTo>
                  <a:pt x="8420214" y="1049794"/>
                </a:lnTo>
                <a:lnTo>
                  <a:pt x="8455190" y="1022032"/>
                </a:lnTo>
                <a:lnTo>
                  <a:pt x="8487905" y="991730"/>
                </a:lnTo>
                <a:lnTo>
                  <a:pt x="8518220" y="959002"/>
                </a:lnTo>
                <a:lnTo>
                  <a:pt x="8545982" y="924039"/>
                </a:lnTo>
                <a:lnTo>
                  <a:pt x="8571027" y="886955"/>
                </a:lnTo>
                <a:lnTo>
                  <a:pt x="8593226" y="847915"/>
                </a:lnTo>
                <a:lnTo>
                  <a:pt x="8612416" y="807072"/>
                </a:lnTo>
                <a:lnTo>
                  <a:pt x="8628443" y="764565"/>
                </a:lnTo>
                <a:lnTo>
                  <a:pt x="8641182" y="720547"/>
                </a:lnTo>
                <a:lnTo>
                  <a:pt x="8650465" y="675170"/>
                </a:lnTo>
                <a:lnTo>
                  <a:pt x="8656142" y="628586"/>
                </a:lnTo>
                <a:lnTo>
                  <a:pt x="8658060" y="580936"/>
                </a:lnTo>
                <a:close/>
              </a:path>
              <a:path w="9388475" h="4472305">
                <a:moveTo>
                  <a:pt x="9387878" y="2005672"/>
                </a:moveTo>
                <a:lnTo>
                  <a:pt x="9385948" y="1958022"/>
                </a:lnTo>
                <a:lnTo>
                  <a:pt x="9380271" y="1911438"/>
                </a:lnTo>
                <a:lnTo>
                  <a:pt x="9370987" y="1866061"/>
                </a:lnTo>
                <a:lnTo>
                  <a:pt x="9358262" y="1822043"/>
                </a:lnTo>
                <a:lnTo>
                  <a:pt x="9342222" y="1779536"/>
                </a:lnTo>
                <a:lnTo>
                  <a:pt x="9323032" y="1738693"/>
                </a:lnTo>
                <a:lnTo>
                  <a:pt x="9300832" y="1699653"/>
                </a:lnTo>
                <a:lnTo>
                  <a:pt x="9275788" y="1662569"/>
                </a:lnTo>
                <a:lnTo>
                  <a:pt x="9248026" y="1627606"/>
                </a:lnTo>
                <a:lnTo>
                  <a:pt x="9217723" y="1594878"/>
                </a:lnTo>
                <a:lnTo>
                  <a:pt x="9185008" y="1564576"/>
                </a:lnTo>
                <a:lnTo>
                  <a:pt x="9150032" y="1536814"/>
                </a:lnTo>
                <a:lnTo>
                  <a:pt x="9112948" y="1511769"/>
                </a:lnTo>
                <a:lnTo>
                  <a:pt x="9073909" y="1489570"/>
                </a:lnTo>
                <a:lnTo>
                  <a:pt x="9033065" y="1470380"/>
                </a:lnTo>
                <a:lnTo>
                  <a:pt x="8990559" y="1454353"/>
                </a:lnTo>
                <a:lnTo>
                  <a:pt x="8946540" y="1441615"/>
                </a:lnTo>
                <a:lnTo>
                  <a:pt x="8901163" y="1432331"/>
                </a:lnTo>
                <a:lnTo>
                  <a:pt x="8854580" y="1426654"/>
                </a:lnTo>
                <a:lnTo>
                  <a:pt x="8806942" y="1424736"/>
                </a:lnTo>
                <a:lnTo>
                  <a:pt x="6826529" y="1424736"/>
                </a:lnTo>
                <a:lnTo>
                  <a:pt x="6826529" y="2005672"/>
                </a:lnTo>
                <a:lnTo>
                  <a:pt x="6828447" y="2053310"/>
                </a:lnTo>
                <a:lnTo>
                  <a:pt x="6834124" y="2099894"/>
                </a:lnTo>
                <a:lnTo>
                  <a:pt x="6843408" y="2145271"/>
                </a:lnTo>
                <a:lnTo>
                  <a:pt x="6856146" y="2189289"/>
                </a:lnTo>
                <a:lnTo>
                  <a:pt x="6872173" y="2231796"/>
                </a:lnTo>
                <a:lnTo>
                  <a:pt x="6891363" y="2272639"/>
                </a:lnTo>
                <a:lnTo>
                  <a:pt x="6913562" y="2311679"/>
                </a:lnTo>
                <a:lnTo>
                  <a:pt x="6938607" y="2348763"/>
                </a:lnTo>
                <a:lnTo>
                  <a:pt x="6966369" y="2383739"/>
                </a:lnTo>
                <a:lnTo>
                  <a:pt x="6996684" y="2416454"/>
                </a:lnTo>
                <a:lnTo>
                  <a:pt x="7029399" y="2446756"/>
                </a:lnTo>
                <a:lnTo>
                  <a:pt x="7064375" y="2474518"/>
                </a:lnTo>
                <a:lnTo>
                  <a:pt x="7101446" y="2499563"/>
                </a:lnTo>
                <a:lnTo>
                  <a:pt x="7140486" y="2521762"/>
                </a:lnTo>
                <a:lnTo>
                  <a:pt x="7181342" y="2540952"/>
                </a:lnTo>
                <a:lnTo>
                  <a:pt x="7223836" y="2556992"/>
                </a:lnTo>
                <a:lnTo>
                  <a:pt x="7267854" y="2569718"/>
                </a:lnTo>
                <a:lnTo>
                  <a:pt x="7313231" y="2579001"/>
                </a:lnTo>
                <a:lnTo>
                  <a:pt x="7359815" y="2584678"/>
                </a:lnTo>
                <a:lnTo>
                  <a:pt x="7407465" y="2586609"/>
                </a:lnTo>
                <a:lnTo>
                  <a:pt x="8806942" y="2586609"/>
                </a:lnTo>
                <a:lnTo>
                  <a:pt x="8854580" y="2584678"/>
                </a:lnTo>
                <a:lnTo>
                  <a:pt x="8901163" y="2579001"/>
                </a:lnTo>
                <a:lnTo>
                  <a:pt x="8946540" y="2569718"/>
                </a:lnTo>
                <a:lnTo>
                  <a:pt x="8990559" y="2556992"/>
                </a:lnTo>
                <a:lnTo>
                  <a:pt x="9033065" y="2540952"/>
                </a:lnTo>
                <a:lnTo>
                  <a:pt x="9073909" y="2521762"/>
                </a:lnTo>
                <a:lnTo>
                  <a:pt x="9112948" y="2499563"/>
                </a:lnTo>
                <a:lnTo>
                  <a:pt x="9150032" y="2474518"/>
                </a:lnTo>
                <a:lnTo>
                  <a:pt x="9185008" y="2446756"/>
                </a:lnTo>
                <a:lnTo>
                  <a:pt x="9217723" y="2416454"/>
                </a:lnTo>
                <a:lnTo>
                  <a:pt x="9248026" y="2383739"/>
                </a:lnTo>
                <a:lnTo>
                  <a:pt x="9275788" y="2348763"/>
                </a:lnTo>
                <a:lnTo>
                  <a:pt x="9300832" y="2311679"/>
                </a:lnTo>
                <a:lnTo>
                  <a:pt x="9323032" y="2272639"/>
                </a:lnTo>
                <a:lnTo>
                  <a:pt x="9342222" y="2231796"/>
                </a:lnTo>
                <a:lnTo>
                  <a:pt x="9358262" y="2189289"/>
                </a:lnTo>
                <a:lnTo>
                  <a:pt x="9370987" y="2145271"/>
                </a:lnTo>
                <a:lnTo>
                  <a:pt x="9380271" y="2099894"/>
                </a:lnTo>
                <a:lnTo>
                  <a:pt x="9385948" y="2053310"/>
                </a:lnTo>
                <a:lnTo>
                  <a:pt x="9387878" y="2005672"/>
                </a:lnTo>
                <a:close/>
              </a:path>
            </a:pathLst>
          </a:custGeom>
          <a:solidFill>
            <a:srgbClr val="007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565998" y="514819"/>
            <a:ext cx="8098155" cy="802005"/>
          </a:xfrm>
          <a:custGeom>
            <a:avLst/>
            <a:gdLst/>
            <a:ahLst/>
            <a:cxnLst/>
            <a:rect l="l" t="t" r="r" b="b"/>
            <a:pathLst>
              <a:path w="8098155" h="802005">
                <a:moveTo>
                  <a:pt x="8097761" y="0"/>
                </a:moveTo>
                <a:lnTo>
                  <a:pt x="0" y="0"/>
                </a:lnTo>
                <a:lnTo>
                  <a:pt x="0" y="801535"/>
                </a:lnTo>
                <a:lnTo>
                  <a:pt x="8097761" y="801535"/>
                </a:lnTo>
                <a:lnTo>
                  <a:pt x="8097761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99F1B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99F1B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F99F1B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348732" y="252006"/>
            <a:ext cx="5091430" cy="7056120"/>
          </a:xfrm>
          <a:custGeom>
            <a:avLst/>
            <a:gdLst/>
            <a:ahLst/>
            <a:cxnLst/>
            <a:rect l="l" t="t" r="r" b="b"/>
            <a:pathLst>
              <a:path w="5091430" h="7056120">
                <a:moveTo>
                  <a:pt x="5091264" y="0"/>
                </a:moveTo>
                <a:lnTo>
                  <a:pt x="0" y="0"/>
                </a:lnTo>
                <a:lnTo>
                  <a:pt x="0" y="7056005"/>
                </a:lnTo>
                <a:lnTo>
                  <a:pt x="5091264" y="7056005"/>
                </a:lnTo>
                <a:lnTo>
                  <a:pt x="5091264" y="0"/>
                </a:lnTo>
                <a:close/>
              </a:path>
            </a:pathLst>
          </a:custGeom>
          <a:solidFill>
            <a:srgbClr val="B9E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2006" y="252005"/>
            <a:ext cx="5092700" cy="7056120"/>
          </a:xfrm>
          <a:custGeom>
            <a:avLst/>
            <a:gdLst/>
            <a:ahLst/>
            <a:cxnLst/>
            <a:rect l="l" t="t" r="r" b="b"/>
            <a:pathLst>
              <a:path w="5092700" h="7056120">
                <a:moveTo>
                  <a:pt x="5092204" y="0"/>
                </a:moveTo>
                <a:lnTo>
                  <a:pt x="0" y="0"/>
                </a:lnTo>
                <a:lnTo>
                  <a:pt x="0" y="6127699"/>
                </a:lnTo>
                <a:lnTo>
                  <a:pt x="0" y="6129159"/>
                </a:lnTo>
                <a:lnTo>
                  <a:pt x="0" y="7056006"/>
                </a:lnTo>
                <a:lnTo>
                  <a:pt x="5092204" y="7056006"/>
                </a:lnTo>
                <a:lnTo>
                  <a:pt x="5092204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8084" y="6379697"/>
            <a:ext cx="1205865" cy="927735"/>
          </a:xfrm>
          <a:custGeom>
            <a:avLst/>
            <a:gdLst/>
            <a:ahLst/>
            <a:cxnLst/>
            <a:rect l="l" t="t" r="r" b="b"/>
            <a:pathLst>
              <a:path w="1205865" h="927734">
                <a:moveTo>
                  <a:pt x="113588" y="0"/>
                </a:moveTo>
                <a:lnTo>
                  <a:pt x="0" y="0"/>
                </a:lnTo>
                <a:lnTo>
                  <a:pt x="0" y="76441"/>
                </a:lnTo>
                <a:lnTo>
                  <a:pt x="113588" y="156717"/>
                </a:lnTo>
                <a:lnTo>
                  <a:pt x="113588" y="0"/>
                </a:lnTo>
                <a:close/>
              </a:path>
              <a:path w="1205865" h="927734">
                <a:moveTo>
                  <a:pt x="331939" y="0"/>
                </a:moveTo>
                <a:lnTo>
                  <a:pt x="218338" y="0"/>
                </a:lnTo>
                <a:lnTo>
                  <a:pt x="218338" y="230746"/>
                </a:lnTo>
                <a:lnTo>
                  <a:pt x="331939" y="311022"/>
                </a:lnTo>
                <a:lnTo>
                  <a:pt x="331939" y="0"/>
                </a:lnTo>
                <a:close/>
              </a:path>
              <a:path w="1205865" h="927734">
                <a:moveTo>
                  <a:pt x="550278" y="0"/>
                </a:moveTo>
                <a:lnTo>
                  <a:pt x="436689" y="0"/>
                </a:lnTo>
                <a:lnTo>
                  <a:pt x="436689" y="385063"/>
                </a:lnTo>
                <a:lnTo>
                  <a:pt x="550278" y="465340"/>
                </a:lnTo>
                <a:lnTo>
                  <a:pt x="550278" y="0"/>
                </a:lnTo>
                <a:close/>
              </a:path>
              <a:path w="1205865" h="927734">
                <a:moveTo>
                  <a:pt x="768616" y="0"/>
                </a:moveTo>
                <a:lnTo>
                  <a:pt x="655027" y="0"/>
                </a:lnTo>
                <a:lnTo>
                  <a:pt x="655027" y="539368"/>
                </a:lnTo>
                <a:lnTo>
                  <a:pt x="768616" y="619645"/>
                </a:lnTo>
                <a:lnTo>
                  <a:pt x="768616" y="0"/>
                </a:lnTo>
                <a:close/>
              </a:path>
              <a:path w="1205865" h="927734">
                <a:moveTo>
                  <a:pt x="986967" y="0"/>
                </a:moveTo>
                <a:lnTo>
                  <a:pt x="873379" y="0"/>
                </a:lnTo>
                <a:lnTo>
                  <a:pt x="873379" y="693673"/>
                </a:lnTo>
                <a:lnTo>
                  <a:pt x="986967" y="773963"/>
                </a:lnTo>
                <a:lnTo>
                  <a:pt x="986967" y="0"/>
                </a:lnTo>
                <a:close/>
              </a:path>
              <a:path w="1205865" h="927734">
                <a:moveTo>
                  <a:pt x="1205306" y="0"/>
                </a:moveTo>
                <a:lnTo>
                  <a:pt x="1091717" y="0"/>
                </a:lnTo>
                <a:lnTo>
                  <a:pt x="1091717" y="847991"/>
                </a:lnTo>
                <a:lnTo>
                  <a:pt x="1204518" y="927709"/>
                </a:lnTo>
                <a:lnTo>
                  <a:pt x="1205306" y="927709"/>
                </a:lnTo>
                <a:lnTo>
                  <a:pt x="1205306" y="0"/>
                </a:lnTo>
                <a:close/>
              </a:path>
            </a:pathLst>
          </a:custGeom>
          <a:solidFill>
            <a:srgbClr val="E6A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1999" y="6379698"/>
            <a:ext cx="1311910" cy="928369"/>
          </a:xfrm>
          <a:custGeom>
            <a:avLst/>
            <a:gdLst/>
            <a:ahLst/>
            <a:cxnLst/>
            <a:rect l="l" t="t" r="r" b="b"/>
            <a:pathLst>
              <a:path w="1311910" h="928370">
                <a:moveTo>
                  <a:pt x="0" y="0"/>
                </a:moveTo>
                <a:lnTo>
                  <a:pt x="0" y="928306"/>
                </a:lnTo>
                <a:lnTo>
                  <a:pt x="1311389" y="928306"/>
                </a:lnTo>
                <a:lnTo>
                  <a:pt x="0" y="0"/>
                </a:lnTo>
                <a:close/>
              </a:path>
            </a:pathLst>
          </a:custGeom>
          <a:solidFill>
            <a:srgbClr val="28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128616" y="252007"/>
            <a:ext cx="1244600" cy="880744"/>
          </a:xfrm>
          <a:custGeom>
            <a:avLst/>
            <a:gdLst/>
            <a:ahLst/>
            <a:cxnLst/>
            <a:rect l="l" t="t" r="r" b="b"/>
            <a:pathLst>
              <a:path w="1244600" h="880744">
                <a:moveTo>
                  <a:pt x="1244092" y="0"/>
                </a:moveTo>
                <a:lnTo>
                  <a:pt x="0" y="0"/>
                </a:lnTo>
                <a:lnTo>
                  <a:pt x="0" y="1460"/>
                </a:lnTo>
                <a:lnTo>
                  <a:pt x="1244092" y="880706"/>
                </a:lnTo>
                <a:lnTo>
                  <a:pt x="1244092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234694" y="252003"/>
            <a:ext cx="1205865" cy="927735"/>
          </a:xfrm>
          <a:custGeom>
            <a:avLst/>
            <a:gdLst/>
            <a:ahLst/>
            <a:cxnLst/>
            <a:rect l="l" t="t" r="r" b="b"/>
            <a:pathLst>
              <a:path w="1205865" h="927735">
                <a:moveTo>
                  <a:pt x="113588" y="0"/>
                </a:moveTo>
                <a:lnTo>
                  <a:pt x="0" y="0"/>
                </a:lnTo>
                <a:lnTo>
                  <a:pt x="0" y="76441"/>
                </a:lnTo>
                <a:lnTo>
                  <a:pt x="113588" y="156718"/>
                </a:lnTo>
                <a:lnTo>
                  <a:pt x="113588" y="0"/>
                </a:lnTo>
                <a:close/>
              </a:path>
              <a:path w="1205865" h="927735">
                <a:moveTo>
                  <a:pt x="331939" y="0"/>
                </a:moveTo>
                <a:lnTo>
                  <a:pt x="218338" y="0"/>
                </a:lnTo>
                <a:lnTo>
                  <a:pt x="218338" y="230746"/>
                </a:lnTo>
                <a:lnTo>
                  <a:pt x="331939" y="311023"/>
                </a:lnTo>
                <a:lnTo>
                  <a:pt x="331939" y="0"/>
                </a:lnTo>
                <a:close/>
              </a:path>
              <a:path w="1205865" h="927735">
                <a:moveTo>
                  <a:pt x="550278" y="0"/>
                </a:moveTo>
                <a:lnTo>
                  <a:pt x="436689" y="0"/>
                </a:lnTo>
                <a:lnTo>
                  <a:pt x="436689" y="385064"/>
                </a:lnTo>
                <a:lnTo>
                  <a:pt x="550278" y="465340"/>
                </a:lnTo>
                <a:lnTo>
                  <a:pt x="550278" y="0"/>
                </a:lnTo>
                <a:close/>
              </a:path>
              <a:path w="1205865" h="927735">
                <a:moveTo>
                  <a:pt x="768616" y="0"/>
                </a:moveTo>
                <a:lnTo>
                  <a:pt x="655027" y="0"/>
                </a:lnTo>
                <a:lnTo>
                  <a:pt x="655027" y="539369"/>
                </a:lnTo>
                <a:lnTo>
                  <a:pt x="768616" y="619645"/>
                </a:lnTo>
                <a:lnTo>
                  <a:pt x="768616" y="0"/>
                </a:lnTo>
                <a:close/>
              </a:path>
              <a:path w="1205865" h="927735">
                <a:moveTo>
                  <a:pt x="986967" y="0"/>
                </a:moveTo>
                <a:lnTo>
                  <a:pt x="873379" y="0"/>
                </a:lnTo>
                <a:lnTo>
                  <a:pt x="873379" y="693674"/>
                </a:lnTo>
                <a:lnTo>
                  <a:pt x="986967" y="773963"/>
                </a:lnTo>
                <a:lnTo>
                  <a:pt x="986967" y="0"/>
                </a:lnTo>
                <a:close/>
              </a:path>
              <a:path w="1205865" h="927735">
                <a:moveTo>
                  <a:pt x="1205306" y="0"/>
                </a:moveTo>
                <a:lnTo>
                  <a:pt x="1091717" y="0"/>
                </a:lnTo>
                <a:lnTo>
                  <a:pt x="1091717" y="847991"/>
                </a:lnTo>
                <a:lnTo>
                  <a:pt x="1204518" y="927709"/>
                </a:lnTo>
                <a:lnTo>
                  <a:pt x="1205306" y="927709"/>
                </a:lnTo>
                <a:lnTo>
                  <a:pt x="1205306" y="0"/>
                </a:lnTo>
                <a:close/>
              </a:path>
            </a:pathLst>
          </a:custGeom>
          <a:solidFill>
            <a:srgbClr val="E6A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128609" y="252006"/>
            <a:ext cx="1311910" cy="928369"/>
          </a:xfrm>
          <a:custGeom>
            <a:avLst/>
            <a:gdLst/>
            <a:ahLst/>
            <a:cxnLst/>
            <a:rect l="l" t="t" r="r" b="b"/>
            <a:pathLst>
              <a:path w="1311909" h="928369">
                <a:moveTo>
                  <a:pt x="0" y="0"/>
                </a:moveTo>
                <a:lnTo>
                  <a:pt x="0" y="928306"/>
                </a:lnTo>
                <a:lnTo>
                  <a:pt x="1311389" y="928306"/>
                </a:lnTo>
                <a:lnTo>
                  <a:pt x="0" y="0"/>
                </a:lnTo>
                <a:close/>
              </a:path>
            </a:pathLst>
          </a:custGeom>
          <a:solidFill>
            <a:srgbClr val="28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54987" y="1035005"/>
            <a:ext cx="4086225" cy="544830"/>
          </a:xfrm>
          <a:custGeom>
            <a:avLst/>
            <a:gdLst/>
            <a:ahLst/>
            <a:cxnLst/>
            <a:rect l="l" t="t" r="r" b="b"/>
            <a:pathLst>
              <a:path w="4086225" h="544830">
                <a:moveTo>
                  <a:pt x="3832225" y="0"/>
                </a:moveTo>
                <a:lnTo>
                  <a:pt x="0" y="0"/>
                </a:lnTo>
                <a:lnTo>
                  <a:pt x="0" y="290499"/>
                </a:lnTo>
                <a:lnTo>
                  <a:pt x="3968" y="437343"/>
                </a:lnTo>
                <a:lnTo>
                  <a:pt x="31750" y="512749"/>
                </a:lnTo>
                <a:lnTo>
                  <a:pt x="107156" y="540531"/>
                </a:lnTo>
                <a:lnTo>
                  <a:pt x="254000" y="544499"/>
                </a:lnTo>
                <a:lnTo>
                  <a:pt x="3832225" y="544499"/>
                </a:lnTo>
                <a:lnTo>
                  <a:pt x="3979068" y="540531"/>
                </a:lnTo>
                <a:lnTo>
                  <a:pt x="4054475" y="512749"/>
                </a:lnTo>
                <a:lnTo>
                  <a:pt x="4082256" y="437343"/>
                </a:lnTo>
                <a:lnTo>
                  <a:pt x="4086225" y="290499"/>
                </a:lnTo>
                <a:lnTo>
                  <a:pt x="4086225" y="254000"/>
                </a:lnTo>
                <a:lnTo>
                  <a:pt x="4082256" y="107156"/>
                </a:lnTo>
                <a:lnTo>
                  <a:pt x="4054475" y="31750"/>
                </a:lnTo>
                <a:lnTo>
                  <a:pt x="3979068" y="3968"/>
                </a:lnTo>
                <a:lnTo>
                  <a:pt x="3832225" y="0"/>
                </a:lnTo>
                <a:close/>
              </a:path>
            </a:pathLst>
          </a:custGeom>
          <a:solidFill>
            <a:srgbClr val="007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54987" y="1683905"/>
            <a:ext cx="4086225" cy="1002030"/>
          </a:xfrm>
          <a:custGeom>
            <a:avLst/>
            <a:gdLst/>
            <a:ahLst/>
            <a:cxnLst/>
            <a:rect l="l" t="t" r="r" b="b"/>
            <a:pathLst>
              <a:path w="4086225" h="1002030">
                <a:moveTo>
                  <a:pt x="3603625" y="0"/>
                </a:moveTo>
                <a:lnTo>
                  <a:pt x="0" y="0"/>
                </a:lnTo>
                <a:lnTo>
                  <a:pt x="0" y="519099"/>
                </a:lnTo>
                <a:lnTo>
                  <a:pt x="7540" y="798102"/>
                </a:lnTo>
                <a:lnTo>
                  <a:pt x="60325" y="941374"/>
                </a:lnTo>
                <a:lnTo>
                  <a:pt x="203596" y="994159"/>
                </a:lnTo>
                <a:lnTo>
                  <a:pt x="482600" y="1001699"/>
                </a:lnTo>
                <a:lnTo>
                  <a:pt x="3603625" y="1001699"/>
                </a:lnTo>
                <a:lnTo>
                  <a:pt x="3882628" y="994159"/>
                </a:lnTo>
                <a:lnTo>
                  <a:pt x="4025900" y="941374"/>
                </a:lnTo>
                <a:lnTo>
                  <a:pt x="4078684" y="798102"/>
                </a:lnTo>
                <a:lnTo>
                  <a:pt x="4086225" y="519099"/>
                </a:lnTo>
                <a:lnTo>
                  <a:pt x="4086225" y="482600"/>
                </a:lnTo>
                <a:lnTo>
                  <a:pt x="4078684" y="203596"/>
                </a:lnTo>
                <a:lnTo>
                  <a:pt x="4025900" y="60325"/>
                </a:lnTo>
                <a:lnTo>
                  <a:pt x="3882628" y="7540"/>
                </a:lnTo>
                <a:lnTo>
                  <a:pt x="3603625" y="0"/>
                </a:lnTo>
                <a:close/>
              </a:path>
            </a:pathLst>
          </a:custGeom>
          <a:solidFill>
            <a:srgbClr val="7F4A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89179" y="587330"/>
            <a:ext cx="5115041" cy="600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F99F1B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980"/>
              </a:lnSpc>
              <a:spcBef>
                <a:spcPts val="100"/>
              </a:spcBef>
            </a:pPr>
            <a:r>
              <a:rPr spc="195" dirty="0"/>
              <a:t>СЪВЕТИ</a:t>
            </a:r>
            <a:r>
              <a:rPr dirty="0"/>
              <a:t> </a:t>
            </a:r>
            <a:r>
              <a:rPr spc="185" dirty="0"/>
              <a:t>КЪМ</a:t>
            </a:r>
            <a:r>
              <a:rPr dirty="0"/>
              <a:t> </a:t>
            </a:r>
            <a:r>
              <a:rPr spc="185" dirty="0"/>
              <a:t>РОДИТЕЛИ</a:t>
            </a:r>
          </a:p>
          <a:p>
            <a:pPr algn="ctr">
              <a:lnSpc>
                <a:spcPts val="1540"/>
              </a:lnSpc>
            </a:pPr>
            <a:r>
              <a:rPr sz="1300" spc="170" dirty="0">
                <a:solidFill>
                  <a:srgbClr val="FFFFFF"/>
                </a:solidFill>
              </a:rPr>
              <a:t>ЗА</a:t>
            </a:r>
            <a:r>
              <a:rPr sz="1300" spc="10" dirty="0">
                <a:solidFill>
                  <a:srgbClr val="FFFFFF"/>
                </a:solidFill>
              </a:rPr>
              <a:t> </a:t>
            </a:r>
            <a:r>
              <a:rPr sz="1300" spc="110" dirty="0">
                <a:solidFill>
                  <a:srgbClr val="FFFFFF"/>
                </a:solidFill>
              </a:rPr>
              <a:t>ВЪЗПИТАВАНЕ</a:t>
            </a:r>
            <a:r>
              <a:rPr sz="1300" spc="10" dirty="0">
                <a:solidFill>
                  <a:srgbClr val="FFFFFF"/>
                </a:solidFill>
              </a:rPr>
              <a:t> </a:t>
            </a:r>
            <a:r>
              <a:rPr sz="1300" spc="145" dirty="0">
                <a:solidFill>
                  <a:srgbClr val="FFFFFF"/>
                </a:solidFill>
              </a:rPr>
              <a:t>НА</a:t>
            </a:r>
            <a:r>
              <a:rPr sz="1300" spc="15" dirty="0">
                <a:solidFill>
                  <a:srgbClr val="FFFFFF"/>
                </a:solidFill>
              </a:rPr>
              <a:t> </a:t>
            </a:r>
            <a:r>
              <a:rPr sz="1300" spc="140" dirty="0">
                <a:solidFill>
                  <a:srgbClr val="FFFFFF"/>
                </a:solidFill>
              </a:rPr>
              <a:t>БЕЗОПАСНО</a:t>
            </a:r>
            <a:r>
              <a:rPr sz="1300" spc="10" dirty="0">
                <a:solidFill>
                  <a:srgbClr val="FFFFFF"/>
                </a:solidFill>
              </a:rPr>
              <a:t> </a:t>
            </a:r>
            <a:r>
              <a:rPr sz="1300" spc="130" dirty="0">
                <a:solidFill>
                  <a:srgbClr val="FFFFFF"/>
                </a:solidFill>
              </a:rPr>
              <a:t>ПОВЕДЕНИЕ</a:t>
            </a:r>
            <a:r>
              <a:rPr sz="1300" spc="10" dirty="0">
                <a:solidFill>
                  <a:srgbClr val="FFFFFF"/>
                </a:solidFill>
              </a:rPr>
              <a:t> </a:t>
            </a:r>
            <a:r>
              <a:rPr sz="1300" spc="145" dirty="0">
                <a:solidFill>
                  <a:srgbClr val="FFFFFF"/>
                </a:solidFill>
              </a:rPr>
              <a:t>НА</a:t>
            </a:r>
            <a:r>
              <a:rPr sz="1300" spc="15" dirty="0">
                <a:solidFill>
                  <a:srgbClr val="FFFFFF"/>
                </a:solidFill>
              </a:rPr>
              <a:t> </a:t>
            </a:r>
            <a:r>
              <a:rPr sz="1300" spc="-20" dirty="0">
                <a:solidFill>
                  <a:srgbClr val="FFFFFF"/>
                </a:solidFill>
              </a:rPr>
              <a:t>ПЪТЯ</a:t>
            </a:r>
            <a:endParaRPr sz="1300"/>
          </a:p>
        </p:txBody>
      </p:sp>
      <p:sp>
        <p:nvSpPr>
          <p:cNvPr id="3" name="object 3"/>
          <p:cNvSpPr txBox="1"/>
          <p:nvPr/>
        </p:nvSpPr>
        <p:spPr>
          <a:xfrm>
            <a:off x="1409391" y="2116084"/>
            <a:ext cx="2172335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700"/>
              </a:lnSpc>
              <a:spcBef>
                <a:spcPts val="100"/>
              </a:spcBef>
            </a:pPr>
            <a:r>
              <a:rPr sz="1000" b="1" spc="95" dirty="0">
                <a:solidFill>
                  <a:srgbClr val="FFFFFF"/>
                </a:solidFill>
                <a:latin typeface="Trebuchet MS"/>
                <a:cs typeface="Trebuchet MS"/>
              </a:rPr>
              <a:t>ОБЕЗОПАСЕТЕ</a:t>
            </a:r>
            <a:r>
              <a:rPr sz="1000" b="1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ПРАВИЛНО </a:t>
            </a:r>
            <a:r>
              <a:rPr sz="1000" b="1" spc="75" dirty="0">
                <a:solidFill>
                  <a:srgbClr val="FFFFFF"/>
                </a:solidFill>
                <a:latin typeface="Trebuchet MS"/>
                <a:cs typeface="Trebuchet MS"/>
              </a:rPr>
              <a:t>МАЛКОТО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Trebuchet MS"/>
                <a:cs typeface="Trebuchet MS"/>
              </a:rPr>
              <a:t>ДЕТЕ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sz="1000" b="1" spc="95" dirty="0">
                <a:solidFill>
                  <a:srgbClr val="FFFFFF"/>
                </a:solidFill>
                <a:latin typeface="Trebuchet MS"/>
                <a:cs typeface="Trebuchet MS"/>
              </a:rPr>
              <a:t>АВТОМОБИЛА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5" dirty="0">
                <a:solidFill>
                  <a:srgbClr val="FFFFFF"/>
                </a:solidFill>
                <a:latin typeface="Trebuchet MS"/>
                <a:cs typeface="Trebuchet MS"/>
              </a:rPr>
              <a:t>ГО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Trebuchet MS"/>
                <a:cs typeface="Trebuchet MS"/>
              </a:rPr>
              <a:t>ДРЪЖТЕ </a:t>
            </a:r>
            <a:r>
              <a:rPr sz="1000" b="1" spc="10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РЪЦЕ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120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СКУТА!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264" y="3463045"/>
            <a:ext cx="2257425" cy="91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marR="137160" algn="ctr">
              <a:lnSpc>
                <a:spcPct val="1167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ПРИ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100" dirty="0">
                <a:solidFill>
                  <a:srgbClr val="FFFFFF"/>
                </a:solidFill>
                <a:latin typeface="Trebuchet MS"/>
                <a:cs typeface="Trebuchet MS"/>
              </a:rPr>
              <a:t>ВСЯКО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5" dirty="0">
                <a:solidFill>
                  <a:srgbClr val="FFFFFF"/>
                </a:solidFill>
                <a:latin typeface="Trebuchet MS"/>
                <a:cs typeface="Trebuchet MS"/>
              </a:rPr>
              <a:t>ИЗЛИЗАНЕ </a:t>
            </a:r>
            <a:r>
              <a:rPr sz="1000" b="1" spc="75" dirty="0">
                <a:solidFill>
                  <a:srgbClr val="FFFFFF"/>
                </a:solidFill>
                <a:latin typeface="Trebuchet MS"/>
                <a:cs typeface="Trebuchet MS"/>
              </a:rPr>
              <a:t>ДРЪЖТЕ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Trebuchet MS"/>
                <a:cs typeface="Trebuchet MS"/>
              </a:rPr>
              <a:t>ДЕТЕТО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125" dirty="0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90" dirty="0">
                <a:solidFill>
                  <a:srgbClr val="FFFFFF"/>
                </a:solidFill>
                <a:latin typeface="Trebuchet MS"/>
                <a:cs typeface="Trebuchet MS"/>
              </a:rPr>
              <a:t>РЪКА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endParaRPr sz="1000">
              <a:latin typeface="Trebuchet MS"/>
              <a:cs typeface="Trebuchet MS"/>
            </a:endParaRPr>
          </a:p>
          <a:p>
            <a:pPr marL="12700" marR="5080" algn="ctr">
              <a:lnSpc>
                <a:spcPct val="116700"/>
              </a:lnSpc>
            </a:pP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ОБЯСНЯВАЙТЕ,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ЧЕ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Trebuchet MS"/>
                <a:cs typeface="Trebuchet MS"/>
              </a:rPr>
              <a:t>ПРЕВОЗНИТЕ </a:t>
            </a:r>
            <a:r>
              <a:rPr sz="1000" b="1" spc="90" dirty="0">
                <a:solidFill>
                  <a:srgbClr val="FFFFFF"/>
                </a:solidFill>
                <a:latin typeface="Trebuchet MS"/>
                <a:cs typeface="Trebuchet MS"/>
              </a:rPr>
              <a:t>СРЕДСТВА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10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0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45" dirty="0">
                <a:solidFill>
                  <a:srgbClr val="FFFFFF"/>
                </a:solidFill>
                <a:latin typeface="Trebuchet MS"/>
                <a:cs typeface="Trebuchet MS"/>
              </a:rPr>
              <a:t>УЛИЦАТА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rebuchet MS"/>
                <a:cs typeface="Trebuchet MS"/>
              </a:rPr>
              <a:t>МОГАТ </a:t>
            </a:r>
            <a:r>
              <a:rPr sz="1000" b="1" spc="125" dirty="0">
                <a:solidFill>
                  <a:srgbClr val="FFFFFF"/>
                </a:solidFill>
                <a:latin typeface="Trebuchet MS"/>
                <a:cs typeface="Trebuchet MS"/>
              </a:rPr>
              <a:t>ДА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50" dirty="0">
                <a:solidFill>
                  <a:srgbClr val="FFFFFF"/>
                </a:solidFill>
                <a:latin typeface="Trebuchet MS"/>
                <a:cs typeface="Trebuchet MS"/>
              </a:rPr>
              <a:t>БЪДАТ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Trebuchet MS"/>
                <a:cs typeface="Trebuchet MS"/>
              </a:rPr>
              <a:t>ОПАСНИ.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0457" y="129607"/>
            <a:ext cx="9765665" cy="7178675"/>
            <a:chOff x="720457" y="129607"/>
            <a:chExt cx="9765665" cy="7178675"/>
          </a:xfrm>
        </p:grpSpPr>
        <p:sp>
          <p:nvSpPr>
            <p:cNvPr id="6" name="object 6"/>
            <p:cNvSpPr/>
            <p:nvPr/>
          </p:nvSpPr>
          <p:spPr>
            <a:xfrm>
              <a:off x="720445" y="1554593"/>
              <a:ext cx="9765665" cy="2878455"/>
            </a:xfrm>
            <a:custGeom>
              <a:avLst/>
              <a:gdLst/>
              <a:ahLst/>
              <a:cxnLst/>
              <a:rect l="l" t="t" r="r" b="b"/>
              <a:pathLst>
                <a:path w="9765665" h="2878454">
                  <a:moveTo>
                    <a:pt x="766102" y="632955"/>
                  </a:moveTo>
                  <a:lnTo>
                    <a:pt x="761466" y="584835"/>
                  </a:lnTo>
                  <a:lnTo>
                    <a:pt x="738733" y="539508"/>
                  </a:lnTo>
                  <a:lnTo>
                    <a:pt x="705929" y="509676"/>
                  </a:lnTo>
                  <a:lnTo>
                    <a:pt x="665492" y="494588"/>
                  </a:lnTo>
                  <a:lnTo>
                    <a:pt x="648665" y="490905"/>
                  </a:lnTo>
                  <a:lnTo>
                    <a:pt x="641146" y="491197"/>
                  </a:lnTo>
                  <a:lnTo>
                    <a:pt x="633196" y="441947"/>
                  </a:lnTo>
                  <a:lnTo>
                    <a:pt x="611073" y="399161"/>
                  </a:lnTo>
                  <a:lnTo>
                    <a:pt x="577342" y="365429"/>
                  </a:lnTo>
                  <a:lnTo>
                    <a:pt x="534555" y="343306"/>
                  </a:lnTo>
                  <a:lnTo>
                    <a:pt x="485292" y="335356"/>
                  </a:lnTo>
                  <a:lnTo>
                    <a:pt x="438111" y="342633"/>
                  </a:lnTo>
                  <a:lnTo>
                    <a:pt x="396735" y="362966"/>
                  </a:lnTo>
                  <a:lnTo>
                    <a:pt x="363423" y="394106"/>
                  </a:lnTo>
                  <a:lnTo>
                    <a:pt x="340398" y="433819"/>
                  </a:lnTo>
                  <a:lnTo>
                    <a:pt x="329895" y="479856"/>
                  </a:lnTo>
                  <a:lnTo>
                    <a:pt x="313524" y="470649"/>
                  </a:lnTo>
                  <a:lnTo>
                    <a:pt x="295808" y="463791"/>
                  </a:lnTo>
                  <a:lnTo>
                    <a:pt x="276974" y="459524"/>
                  </a:lnTo>
                  <a:lnTo>
                    <a:pt x="257225" y="458050"/>
                  </a:lnTo>
                  <a:lnTo>
                    <a:pt x="213423" y="465493"/>
                  </a:lnTo>
                  <a:lnTo>
                    <a:pt x="175831" y="486105"/>
                  </a:lnTo>
                  <a:lnTo>
                    <a:pt x="146989" y="517372"/>
                  </a:lnTo>
                  <a:lnTo>
                    <a:pt x="129413" y="556742"/>
                  </a:lnTo>
                  <a:lnTo>
                    <a:pt x="120853" y="553770"/>
                  </a:lnTo>
                  <a:lnTo>
                    <a:pt x="111950" y="551573"/>
                  </a:lnTo>
                  <a:lnTo>
                    <a:pt x="102755" y="550214"/>
                  </a:lnTo>
                  <a:lnTo>
                    <a:pt x="93306" y="549744"/>
                  </a:lnTo>
                  <a:lnTo>
                    <a:pt x="62826" y="554786"/>
                  </a:lnTo>
                  <a:lnTo>
                    <a:pt x="36563" y="568617"/>
                  </a:lnTo>
                  <a:lnTo>
                    <a:pt x="15862" y="589292"/>
                  </a:lnTo>
                  <a:lnTo>
                    <a:pt x="2082" y="614895"/>
                  </a:lnTo>
                  <a:lnTo>
                    <a:pt x="0" y="635495"/>
                  </a:lnTo>
                  <a:lnTo>
                    <a:pt x="7353" y="653757"/>
                  </a:lnTo>
                  <a:lnTo>
                    <a:pt x="22085" y="666838"/>
                  </a:lnTo>
                  <a:lnTo>
                    <a:pt x="42176" y="671830"/>
                  </a:lnTo>
                  <a:lnTo>
                    <a:pt x="723709" y="671830"/>
                  </a:lnTo>
                  <a:lnTo>
                    <a:pt x="739343" y="668896"/>
                  </a:lnTo>
                  <a:lnTo>
                    <a:pt x="752487" y="660793"/>
                  </a:lnTo>
                  <a:lnTo>
                    <a:pt x="761834" y="648589"/>
                  </a:lnTo>
                  <a:lnTo>
                    <a:pt x="766102" y="632955"/>
                  </a:lnTo>
                  <a:close/>
                </a:path>
                <a:path w="9765665" h="2878454">
                  <a:moveTo>
                    <a:pt x="4249166" y="481787"/>
                  </a:moveTo>
                  <a:lnTo>
                    <a:pt x="4241546" y="441756"/>
                  </a:lnTo>
                  <a:lnTo>
                    <a:pt x="4215409" y="412623"/>
                  </a:lnTo>
                  <a:lnTo>
                    <a:pt x="4183278" y="402094"/>
                  </a:lnTo>
                  <a:lnTo>
                    <a:pt x="4179062" y="402259"/>
                  </a:lnTo>
                  <a:lnTo>
                    <a:pt x="4172191" y="368236"/>
                  </a:lnTo>
                  <a:lnTo>
                    <a:pt x="4153458" y="340448"/>
                  </a:lnTo>
                  <a:lnTo>
                    <a:pt x="4125671" y="321703"/>
                  </a:lnTo>
                  <a:lnTo>
                    <a:pt x="4091635" y="314833"/>
                  </a:lnTo>
                  <a:lnTo>
                    <a:pt x="4059009" y="321132"/>
                  </a:lnTo>
                  <a:lnTo>
                    <a:pt x="4031970" y="338378"/>
                  </a:lnTo>
                  <a:lnTo>
                    <a:pt x="4012971" y="364121"/>
                  </a:lnTo>
                  <a:lnTo>
                    <a:pt x="4004462" y="395897"/>
                  </a:lnTo>
                  <a:lnTo>
                    <a:pt x="3995280" y="390728"/>
                  </a:lnTo>
                  <a:lnTo>
                    <a:pt x="3985349" y="386880"/>
                  </a:lnTo>
                  <a:lnTo>
                    <a:pt x="3974782" y="384492"/>
                  </a:lnTo>
                  <a:lnTo>
                    <a:pt x="3963695" y="383667"/>
                  </a:lnTo>
                  <a:lnTo>
                    <a:pt x="3939121" y="387832"/>
                  </a:lnTo>
                  <a:lnTo>
                    <a:pt x="3918039" y="399402"/>
                  </a:lnTo>
                  <a:lnTo>
                    <a:pt x="3901859" y="416941"/>
                  </a:lnTo>
                  <a:lnTo>
                    <a:pt x="3892004" y="439026"/>
                  </a:lnTo>
                  <a:lnTo>
                    <a:pt x="3885730" y="436524"/>
                  </a:lnTo>
                  <a:lnTo>
                    <a:pt x="3878910" y="435102"/>
                  </a:lnTo>
                  <a:lnTo>
                    <a:pt x="3871747" y="435102"/>
                  </a:lnTo>
                  <a:lnTo>
                    <a:pt x="3828288" y="457288"/>
                  </a:lnTo>
                  <a:lnTo>
                    <a:pt x="3819398" y="483209"/>
                  </a:lnTo>
                  <a:lnTo>
                    <a:pt x="3823525" y="493458"/>
                  </a:lnTo>
                  <a:lnTo>
                    <a:pt x="3831793" y="500786"/>
                  </a:lnTo>
                  <a:lnTo>
                    <a:pt x="3843058" y="503593"/>
                  </a:lnTo>
                  <a:lnTo>
                    <a:pt x="4225379" y="503593"/>
                  </a:lnTo>
                  <a:lnTo>
                    <a:pt x="4234154" y="501942"/>
                  </a:lnTo>
                  <a:lnTo>
                    <a:pt x="4241520" y="497395"/>
                  </a:lnTo>
                  <a:lnTo>
                    <a:pt x="4246765" y="490550"/>
                  </a:lnTo>
                  <a:lnTo>
                    <a:pt x="4249166" y="481787"/>
                  </a:lnTo>
                  <a:close/>
                </a:path>
                <a:path w="9765665" h="2878454">
                  <a:moveTo>
                    <a:pt x="5943143" y="308876"/>
                  </a:moveTo>
                  <a:lnTo>
                    <a:pt x="5938317" y="258940"/>
                  </a:lnTo>
                  <a:lnTo>
                    <a:pt x="5914733" y="211899"/>
                  </a:lnTo>
                  <a:lnTo>
                    <a:pt x="5880671" y="180936"/>
                  </a:lnTo>
                  <a:lnTo>
                    <a:pt x="5838710" y="165265"/>
                  </a:lnTo>
                  <a:lnTo>
                    <a:pt x="5821248" y="161442"/>
                  </a:lnTo>
                  <a:lnTo>
                    <a:pt x="5813450" y="161759"/>
                  </a:lnTo>
                  <a:lnTo>
                    <a:pt x="5807672" y="118757"/>
                  </a:lnTo>
                  <a:lnTo>
                    <a:pt x="5791365" y="80124"/>
                  </a:lnTo>
                  <a:lnTo>
                    <a:pt x="5766066" y="47383"/>
                  </a:lnTo>
                  <a:lnTo>
                    <a:pt x="5733326" y="22085"/>
                  </a:lnTo>
                  <a:lnTo>
                    <a:pt x="5694692" y="5778"/>
                  </a:lnTo>
                  <a:lnTo>
                    <a:pt x="5651690" y="0"/>
                  </a:lnTo>
                  <a:lnTo>
                    <a:pt x="5602706" y="7556"/>
                  </a:lnTo>
                  <a:lnTo>
                    <a:pt x="5559780" y="28651"/>
                  </a:lnTo>
                  <a:lnTo>
                    <a:pt x="5525198" y="60972"/>
                  </a:lnTo>
                  <a:lnTo>
                    <a:pt x="5501310" y="102196"/>
                  </a:lnTo>
                  <a:lnTo>
                    <a:pt x="5490413" y="149974"/>
                  </a:lnTo>
                  <a:lnTo>
                    <a:pt x="5473408" y="140411"/>
                  </a:lnTo>
                  <a:lnTo>
                    <a:pt x="5455031" y="133299"/>
                  </a:lnTo>
                  <a:lnTo>
                    <a:pt x="5435485" y="128866"/>
                  </a:lnTo>
                  <a:lnTo>
                    <a:pt x="5414988" y="127342"/>
                  </a:lnTo>
                  <a:lnTo>
                    <a:pt x="5369522" y="135064"/>
                  </a:lnTo>
                  <a:lnTo>
                    <a:pt x="5330507" y="156464"/>
                  </a:lnTo>
                  <a:lnTo>
                    <a:pt x="5300573" y="188912"/>
                  </a:lnTo>
                  <a:lnTo>
                    <a:pt x="5282336" y="229781"/>
                  </a:lnTo>
                  <a:lnTo>
                    <a:pt x="5273446" y="226682"/>
                  </a:lnTo>
                  <a:lnTo>
                    <a:pt x="5264213" y="224396"/>
                  </a:lnTo>
                  <a:lnTo>
                    <a:pt x="5254676" y="222986"/>
                  </a:lnTo>
                  <a:lnTo>
                    <a:pt x="5244858" y="222504"/>
                  </a:lnTo>
                  <a:lnTo>
                    <a:pt x="5213223" y="227736"/>
                  </a:lnTo>
                  <a:lnTo>
                    <a:pt x="5185956" y="242100"/>
                  </a:lnTo>
                  <a:lnTo>
                    <a:pt x="5164467" y="263563"/>
                  </a:lnTo>
                  <a:lnTo>
                    <a:pt x="5150180" y="290144"/>
                  </a:lnTo>
                  <a:lnTo>
                    <a:pt x="5148021" y="311505"/>
                  </a:lnTo>
                  <a:lnTo>
                    <a:pt x="5155641" y="330466"/>
                  </a:lnTo>
                  <a:lnTo>
                    <a:pt x="5170944" y="344043"/>
                  </a:lnTo>
                  <a:lnTo>
                    <a:pt x="5191798" y="349224"/>
                  </a:lnTo>
                  <a:lnTo>
                    <a:pt x="5899137" y="349224"/>
                  </a:lnTo>
                  <a:lnTo>
                    <a:pt x="5915355" y="346176"/>
                  </a:lnTo>
                  <a:lnTo>
                    <a:pt x="5928995" y="337756"/>
                  </a:lnTo>
                  <a:lnTo>
                    <a:pt x="5938698" y="325094"/>
                  </a:lnTo>
                  <a:lnTo>
                    <a:pt x="5943143" y="308876"/>
                  </a:lnTo>
                  <a:close/>
                </a:path>
                <a:path w="9765665" h="2878454">
                  <a:moveTo>
                    <a:pt x="9385427" y="2848267"/>
                  </a:moveTo>
                  <a:lnTo>
                    <a:pt x="9372841" y="2810573"/>
                  </a:lnTo>
                  <a:lnTo>
                    <a:pt x="9335579" y="2782392"/>
                  </a:lnTo>
                  <a:lnTo>
                    <a:pt x="9311399" y="2778277"/>
                  </a:lnTo>
                  <a:lnTo>
                    <a:pt x="9303893" y="2778658"/>
                  </a:lnTo>
                  <a:lnTo>
                    <a:pt x="9296590" y="2779776"/>
                  </a:lnTo>
                  <a:lnTo>
                    <a:pt x="9289542" y="2781566"/>
                  </a:lnTo>
                  <a:lnTo>
                    <a:pt x="9282747" y="2783992"/>
                  </a:lnTo>
                  <a:lnTo>
                    <a:pt x="9268803" y="2751861"/>
                  </a:lnTo>
                  <a:lnTo>
                    <a:pt x="9245917" y="2726347"/>
                  </a:lnTo>
                  <a:lnTo>
                    <a:pt x="9216098" y="2709519"/>
                  </a:lnTo>
                  <a:lnTo>
                    <a:pt x="9181351" y="2703449"/>
                  </a:lnTo>
                  <a:lnTo>
                    <a:pt x="9165679" y="2704655"/>
                  </a:lnTo>
                  <a:lnTo>
                    <a:pt x="9150731" y="2708135"/>
                  </a:lnTo>
                  <a:lnTo>
                    <a:pt x="9136685" y="2713723"/>
                  </a:lnTo>
                  <a:lnTo>
                    <a:pt x="9123693" y="2721241"/>
                  </a:lnTo>
                  <a:lnTo>
                    <a:pt x="9111653" y="2675013"/>
                  </a:lnTo>
                  <a:lnTo>
                    <a:pt x="9084780" y="2637561"/>
                  </a:lnTo>
                  <a:lnTo>
                    <a:pt x="9046540" y="2612466"/>
                  </a:lnTo>
                  <a:lnTo>
                    <a:pt x="9000388" y="2603309"/>
                  </a:lnTo>
                  <a:lnTo>
                    <a:pt x="8952255" y="2613304"/>
                  </a:lnTo>
                  <a:lnTo>
                    <a:pt x="8912962" y="2640571"/>
                  </a:lnTo>
                  <a:lnTo>
                    <a:pt x="8886457" y="2680995"/>
                  </a:lnTo>
                  <a:lnTo>
                    <a:pt x="8876741" y="2730500"/>
                  </a:lnTo>
                  <a:lnTo>
                    <a:pt x="8870772" y="2730258"/>
                  </a:lnTo>
                  <a:lnTo>
                    <a:pt x="8825344" y="2745587"/>
                  </a:lnTo>
                  <a:lnTo>
                    <a:pt x="8788375" y="2787954"/>
                  </a:lnTo>
                  <a:lnTo>
                    <a:pt x="8777770" y="2826461"/>
                  </a:lnTo>
                  <a:lnTo>
                    <a:pt x="8777592" y="2846197"/>
                  </a:lnTo>
                  <a:lnTo>
                    <a:pt x="8780983" y="2858947"/>
                  </a:lnTo>
                  <a:lnTo>
                    <a:pt x="8788400" y="2868917"/>
                  </a:lnTo>
                  <a:lnTo>
                    <a:pt x="8798827" y="2875521"/>
                  </a:lnTo>
                  <a:lnTo>
                    <a:pt x="8811235" y="2877921"/>
                  </a:lnTo>
                  <a:lnTo>
                    <a:pt x="9351975" y="2877921"/>
                  </a:lnTo>
                  <a:lnTo>
                    <a:pt x="9367901" y="2873845"/>
                  </a:lnTo>
                  <a:lnTo>
                    <a:pt x="9379598" y="2863177"/>
                  </a:lnTo>
                  <a:lnTo>
                    <a:pt x="9385427" y="2848267"/>
                  </a:lnTo>
                  <a:close/>
                </a:path>
                <a:path w="9765665" h="2878454">
                  <a:moveTo>
                    <a:pt x="9765144" y="660869"/>
                  </a:moveTo>
                  <a:lnTo>
                    <a:pt x="9759163" y="597090"/>
                  </a:lnTo>
                  <a:lnTo>
                    <a:pt x="9729876" y="537006"/>
                  </a:lnTo>
                  <a:lnTo>
                    <a:pt x="9703194" y="508863"/>
                  </a:lnTo>
                  <a:lnTo>
                    <a:pt x="9670758" y="488073"/>
                  </a:lnTo>
                  <a:lnTo>
                    <a:pt x="9613786" y="472567"/>
                  </a:lnTo>
                  <a:lnTo>
                    <a:pt x="9604108" y="472960"/>
                  </a:lnTo>
                  <a:lnTo>
                    <a:pt x="9598800" y="425589"/>
                  </a:lnTo>
                  <a:lnTo>
                    <a:pt x="9583699" y="382104"/>
                  </a:lnTo>
                  <a:lnTo>
                    <a:pt x="9559988" y="343750"/>
                  </a:lnTo>
                  <a:lnTo>
                    <a:pt x="9528886" y="311759"/>
                  </a:lnTo>
                  <a:lnTo>
                    <a:pt x="9491586" y="287362"/>
                  </a:lnTo>
                  <a:lnTo>
                    <a:pt x="9449321" y="271830"/>
                  </a:lnTo>
                  <a:lnTo>
                    <a:pt x="9403258" y="266369"/>
                  </a:lnTo>
                  <a:lnTo>
                    <a:pt x="9359189" y="271360"/>
                  </a:lnTo>
                  <a:lnTo>
                    <a:pt x="9318511" y="285623"/>
                  </a:lnTo>
                  <a:lnTo>
                    <a:pt x="9282303" y="308051"/>
                  </a:lnTo>
                  <a:lnTo>
                    <a:pt x="9251594" y="337578"/>
                  </a:lnTo>
                  <a:lnTo>
                    <a:pt x="9227439" y="373126"/>
                  </a:lnTo>
                  <a:lnTo>
                    <a:pt x="9210891" y="413600"/>
                  </a:lnTo>
                  <a:lnTo>
                    <a:pt x="9203004" y="457923"/>
                  </a:lnTo>
                  <a:lnTo>
                    <a:pt x="9181897" y="445706"/>
                  </a:lnTo>
                  <a:lnTo>
                    <a:pt x="9159075" y="436613"/>
                  </a:lnTo>
                  <a:lnTo>
                    <a:pt x="9134792" y="430961"/>
                  </a:lnTo>
                  <a:lnTo>
                    <a:pt x="9109342" y="429006"/>
                  </a:lnTo>
                  <a:lnTo>
                    <a:pt x="9063660" y="435394"/>
                  </a:lnTo>
                  <a:lnTo>
                    <a:pt x="9022664" y="453377"/>
                  </a:lnTo>
                  <a:lnTo>
                    <a:pt x="8988057" y="481266"/>
                  </a:lnTo>
                  <a:lnTo>
                    <a:pt x="8961488" y="517334"/>
                  </a:lnTo>
                  <a:lnTo>
                    <a:pt x="8944635" y="559841"/>
                  </a:lnTo>
                  <a:lnTo>
                    <a:pt x="8933599" y="555891"/>
                  </a:lnTo>
                  <a:lnTo>
                    <a:pt x="8922144" y="552970"/>
                  </a:lnTo>
                  <a:lnTo>
                    <a:pt x="8910295" y="551180"/>
                  </a:lnTo>
                  <a:lnTo>
                    <a:pt x="8898103" y="550557"/>
                  </a:lnTo>
                  <a:lnTo>
                    <a:pt x="8858821" y="557237"/>
                  </a:lnTo>
                  <a:lnTo>
                    <a:pt x="8824963" y="575576"/>
                  </a:lnTo>
                  <a:lnTo>
                    <a:pt x="8798293" y="602996"/>
                  </a:lnTo>
                  <a:lnTo>
                    <a:pt x="8780551" y="636943"/>
                  </a:lnTo>
                  <a:lnTo>
                    <a:pt x="8777872" y="664235"/>
                  </a:lnTo>
                  <a:lnTo>
                    <a:pt x="8787333" y="688454"/>
                  </a:lnTo>
                  <a:lnTo>
                    <a:pt x="8806320" y="705777"/>
                  </a:lnTo>
                  <a:lnTo>
                    <a:pt x="8832215" y="712406"/>
                  </a:lnTo>
                  <a:lnTo>
                    <a:pt x="9710509" y="712406"/>
                  </a:lnTo>
                  <a:lnTo>
                    <a:pt x="9730664" y="708507"/>
                  </a:lnTo>
                  <a:lnTo>
                    <a:pt x="9747593" y="697763"/>
                  </a:lnTo>
                  <a:lnTo>
                    <a:pt x="9759645" y="681583"/>
                  </a:lnTo>
                  <a:lnTo>
                    <a:pt x="9765144" y="6608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73995" y="5348794"/>
              <a:ext cx="1387475" cy="1959610"/>
            </a:xfrm>
            <a:custGeom>
              <a:avLst/>
              <a:gdLst/>
              <a:ahLst/>
              <a:cxnLst/>
              <a:rect l="l" t="t" r="r" b="b"/>
              <a:pathLst>
                <a:path w="1387475" h="1959609">
                  <a:moveTo>
                    <a:pt x="1386941" y="0"/>
                  </a:moveTo>
                  <a:lnTo>
                    <a:pt x="0" y="0"/>
                  </a:lnTo>
                  <a:lnTo>
                    <a:pt x="0" y="1959203"/>
                  </a:lnTo>
                  <a:lnTo>
                    <a:pt x="2311" y="1959216"/>
                  </a:lnTo>
                  <a:lnTo>
                    <a:pt x="1386941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73987" y="5242825"/>
              <a:ext cx="1461135" cy="1898650"/>
            </a:xfrm>
            <a:custGeom>
              <a:avLst/>
              <a:gdLst/>
              <a:ahLst/>
              <a:cxnLst/>
              <a:rect l="l" t="t" r="r" b="b"/>
              <a:pathLst>
                <a:path w="1461134" h="1898650">
                  <a:moveTo>
                    <a:pt x="246799" y="1719237"/>
                  </a:moveTo>
                  <a:lnTo>
                    <a:pt x="0" y="1719237"/>
                  </a:lnTo>
                  <a:lnTo>
                    <a:pt x="0" y="1898116"/>
                  </a:lnTo>
                  <a:lnTo>
                    <a:pt x="120383" y="1898116"/>
                  </a:lnTo>
                  <a:lnTo>
                    <a:pt x="246799" y="1719237"/>
                  </a:lnTo>
                  <a:close/>
                </a:path>
                <a:path w="1461134" h="1898650">
                  <a:moveTo>
                    <a:pt x="489813" y="1375384"/>
                  </a:moveTo>
                  <a:lnTo>
                    <a:pt x="0" y="1375384"/>
                  </a:lnTo>
                  <a:lnTo>
                    <a:pt x="0" y="1554276"/>
                  </a:lnTo>
                  <a:lnTo>
                    <a:pt x="363385" y="1554276"/>
                  </a:lnTo>
                  <a:lnTo>
                    <a:pt x="489813" y="1375384"/>
                  </a:lnTo>
                  <a:close/>
                </a:path>
                <a:path w="1461134" h="1898650">
                  <a:moveTo>
                    <a:pt x="732815" y="1031544"/>
                  </a:moveTo>
                  <a:lnTo>
                    <a:pt x="0" y="1031544"/>
                  </a:lnTo>
                  <a:lnTo>
                    <a:pt x="0" y="1210424"/>
                  </a:lnTo>
                  <a:lnTo>
                    <a:pt x="606399" y="1210424"/>
                  </a:lnTo>
                  <a:lnTo>
                    <a:pt x="732815" y="1031544"/>
                  </a:lnTo>
                  <a:close/>
                </a:path>
                <a:path w="1461134" h="1898650">
                  <a:moveTo>
                    <a:pt x="975829" y="687692"/>
                  </a:moveTo>
                  <a:lnTo>
                    <a:pt x="0" y="687692"/>
                  </a:lnTo>
                  <a:lnTo>
                    <a:pt x="0" y="866571"/>
                  </a:lnTo>
                  <a:lnTo>
                    <a:pt x="849401" y="866571"/>
                  </a:lnTo>
                  <a:lnTo>
                    <a:pt x="975829" y="687692"/>
                  </a:lnTo>
                  <a:close/>
                </a:path>
                <a:path w="1461134" h="1898650">
                  <a:moveTo>
                    <a:pt x="1218831" y="343839"/>
                  </a:moveTo>
                  <a:lnTo>
                    <a:pt x="0" y="343839"/>
                  </a:lnTo>
                  <a:lnTo>
                    <a:pt x="0" y="522732"/>
                  </a:lnTo>
                  <a:lnTo>
                    <a:pt x="1092415" y="522732"/>
                  </a:lnTo>
                  <a:lnTo>
                    <a:pt x="1218831" y="343839"/>
                  </a:lnTo>
                  <a:close/>
                </a:path>
                <a:path w="1461134" h="1898650">
                  <a:moveTo>
                    <a:pt x="1460957" y="0"/>
                  </a:moveTo>
                  <a:lnTo>
                    <a:pt x="0" y="0"/>
                  </a:lnTo>
                  <a:lnTo>
                    <a:pt x="0" y="178879"/>
                  </a:lnTo>
                  <a:lnTo>
                    <a:pt x="1335417" y="178879"/>
                  </a:lnTo>
                  <a:lnTo>
                    <a:pt x="1460957" y="1244"/>
                  </a:lnTo>
                  <a:lnTo>
                    <a:pt x="1460957" y="0"/>
                  </a:lnTo>
                  <a:close/>
                </a:path>
              </a:pathLst>
            </a:custGeom>
            <a:solidFill>
              <a:srgbClr val="E6A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73993" y="5242820"/>
              <a:ext cx="1462405" cy="2065655"/>
            </a:xfrm>
            <a:custGeom>
              <a:avLst/>
              <a:gdLst/>
              <a:ahLst/>
              <a:cxnLst/>
              <a:rect l="l" t="t" r="r" b="b"/>
              <a:pathLst>
                <a:path w="1462404" h="2065654">
                  <a:moveTo>
                    <a:pt x="1461897" y="0"/>
                  </a:moveTo>
                  <a:lnTo>
                    <a:pt x="0" y="2065185"/>
                  </a:lnTo>
                  <a:lnTo>
                    <a:pt x="1461897" y="2065185"/>
                  </a:lnTo>
                  <a:lnTo>
                    <a:pt x="1461897" y="0"/>
                  </a:lnTo>
                  <a:close/>
                </a:path>
              </a:pathLst>
            </a:custGeom>
            <a:solidFill>
              <a:srgbClr val="28B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65274" y="129607"/>
              <a:ext cx="1572260" cy="1572260"/>
            </a:xfrm>
            <a:custGeom>
              <a:avLst/>
              <a:gdLst/>
              <a:ahLst/>
              <a:cxnLst/>
              <a:rect l="l" t="t" r="r" b="b"/>
              <a:pathLst>
                <a:path w="1572259" h="1572260">
                  <a:moveTo>
                    <a:pt x="785977" y="0"/>
                  </a:moveTo>
                  <a:lnTo>
                    <a:pt x="738097" y="1434"/>
                  </a:lnTo>
                  <a:lnTo>
                    <a:pt x="690976" y="5682"/>
                  </a:lnTo>
                  <a:lnTo>
                    <a:pt x="644696" y="12663"/>
                  </a:lnTo>
                  <a:lnTo>
                    <a:pt x="599339" y="22292"/>
                  </a:lnTo>
                  <a:lnTo>
                    <a:pt x="554987" y="34490"/>
                  </a:lnTo>
                  <a:lnTo>
                    <a:pt x="511723" y="49172"/>
                  </a:lnTo>
                  <a:lnTo>
                    <a:pt x="469629" y="66257"/>
                  </a:lnTo>
                  <a:lnTo>
                    <a:pt x="428786" y="85663"/>
                  </a:lnTo>
                  <a:lnTo>
                    <a:pt x="389278" y="107308"/>
                  </a:lnTo>
                  <a:lnTo>
                    <a:pt x="351186" y="131109"/>
                  </a:lnTo>
                  <a:lnTo>
                    <a:pt x="314593" y="156984"/>
                  </a:lnTo>
                  <a:lnTo>
                    <a:pt x="279581" y="184851"/>
                  </a:lnTo>
                  <a:lnTo>
                    <a:pt x="246231" y="214627"/>
                  </a:lnTo>
                  <a:lnTo>
                    <a:pt x="214627" y="246231"/>
                  </a:lnTo>
                  <a:lnTo>
                    <a:pt x="184851" y="279581"/>
                  </a:lnTo>
                  <a:lnTo>
                    <a:pt x="156984" y="314593"/>
                  </a:lnTo>
                  <a:lnTo>
                    <a:pt x="131109" y="351186"/>
                  </a:lnTo>
                  <a:lnTo>
                    <a:pt x="107308" y="389278"/>
                  </a:lnTo>
                  <a:lnTo>
                    <a:pt x="85663" y="428786"/>
                  </a:lnTo>
                  <a:lnTo>
                    <a:pt x="66257" y="469629"/>
                  </a:lnTo>
                  <a:lnTo>
                    <a:pt x="49172" y="511723"/>
                  </a:lnTo>
                  <a:lnTo>
                    <a:pt x="34490" y="554987"/>
                  </a:lnTo>
                  <a:lnTo>
                    <a:pt x="22292" y="599339"/>
                  </a:lnTo>
                  <a:lnTo>
                    <a:pt x="12663" y="644696"/>
                  </a:lnTo>
                  <a:lnTo>
                    <a:pt x="5682" y="690976"/>
                  </a:lnTo>
                  <a:lnTo>
                    <a:pt x="1434" y="738097"/>
                  </a:lnTo>
                  <a:lnTo>
                    <a:pt x="0" y="785977"/>
                  </a:lnTo>
                  <a:lnTo>
                    <a:pt x="1434" y="833857"/>
                  </a:lnTo>
                  <a:lnTo>
                    <a:pt x="5682" y="880978"/>
                  </a:lnTo>
                  <a:lnTo>
                    <a:pt x="12663" y="927258"/>
                  </a:lnTo>
                  <a:lnTo>
                    <a:pt x="22292" y="972615"/>
                  </a:lnTo>
                  <a:lnTo>
                    <a:pt x="34490" y="1016967"/>
                  </a:lnTo>
                  <a:lnTo>
                    <a:pt x="49172" y="1060231"/>
                  </a:lnTo>
                  <a:lnTo>
                    <a:pt x="66257" y="1102326"/>
                  </a:lnTo>
                  <a:lnTo>
                    <a:pt x="85663" y="1143168"/>
                  </a:lnTo>
                  <a:lnTo>
                    <a:pt x="107308" y="1182676"/>
                  </a:lnTo>
                  <a:lnTo>
                    <a:pt x="131109" y="1220768"/>
                  </a:lnTo>
                  <a:lnTo>
                    <a:pt x="156984" y="1257361"/>
                  </a:lnTo>
                  <a:lnTo>
                    <a:pt x="184851" y="1292374"/>
                  </a:lnTo>
                  <a:lnTo>
                    <a:pt x="214627" y="1325723"/>
                  </a:lnTo>
                  <a:lnTo>
                    <a:pt x="246231" y="1357327"/>
                  </a:lnTo>
                  <a:lnTo>
                    <a:pt x="279581" y="1387103"/>
                  </a:lnTo>
                  <a:lnTo>
                    <a:pt x="314593" y="1414970"/>
                  </a:lnTo>
                  <a:lnTo>
                    <a:pt x="351186" y="1440845"/>
                  </a:lnTo>
                  <a:lnTo>
                    <a:pt x="389278" y="1464646"/>
                  </a:lnTo>
                  <a:lnTo>
                    <a:pt x="428786" y="1486291"/>
                  </a:lnTo>
                  <a:lnTo>
                    <a:pt x="469629" y="1505697"/>
                  </a:lnTo>
                  <a:lnTo>
                    <a:pt x="511723" y="1522782"/>
                  </a:lnTo>
                  <a:lnTo>
                    <a:pt x="554987" y="1537465"/>
                  </a:lnTo>
                  <a:lnTo>
                    <a:pt x="599339" y="1549662"/>
                  </a:lnTo>
                  <a:lnTo>
                    <a:pt x="644696" y="1559292"/>
                  </a:lnTo>
                  <a:lnTo>
                    <a:pt x="690976" y="1566272"/>
                  </a:lnTo>
                  <a:lnTo>
                    <a:pt x="738097" y="1570520"/>
                  </a:lnTo>
                  <a:lnTo>
                    <a:pt x="785977" y="1571955"/>
                  </a:lnTo>
                  <a:lnTo>
                    <a:pt x="833857" y="1570520"/>
                  </a:lnTo>
                  <a:lnTo>
                    <a:pt x="880978" y="1566272"/>
                  </a:lnTo>
                  <a:lnTo>
                    <a:pt x="927258" y="1559292"/>
                  </a:lnTo>
                  <a:lnTo>
                    <a:pt x="972615" y="1549662"/>
                  </a:lnTo>
                  <a:lnTo>
                    <a:pt x="1016967" y="1537465"/>
                  </a:lnTo>
                  <a:lnTo>
                    <a:pt x="1060231" y="1522782"/>
                  </a:lnTo>
                  <a:lnTo>
                    <a:pt x="1102326" y="1505697"/>
                  </a:lnTo>
                  <a:lnTo>
                    <a:pt x="1143168" y="1486291"/>
                  </a:lnTo>
                  <a:lnTo>
                    <a:pt x="1182676" y="1464646"/>
                  </a:lnTo>
                  <a:lnTo>
                    <a:pt x="1220768" y="1440845"/>
                  </a:lnTo>
                  <a:lnTo>
                    <a:pt x="1257361" y="1414970"/>
                  </a:lnTo>
                  <a:lnTo>
                    <a:pt x="1292374" y="1387103"/>
                  </a:lnTo>
                  <a:lnTo>
                    <a:pt x="1325723" y="1357327"/>
                  </a:lnTo>
                  <a:lnTo>
                    <a:pt x="1357327" y="1325723"/>
                  </a:lnTo>
                  <a:lnTo>
                    <a:pt x="1387103" y="1292374"/>
                  </a:lnTo>
                  <a:lnTo>
                    <a:pt x="1414970" y="1257361"/>
                  </a:lnTo>
                  <a:lnTo>
                    <a:pt x="1440845" y="1220768"/>
                  </a:lnTo>
                  <a:lnTo>
                    <a:pt x="1464646" y="1182676"/>
                  </a:lnTo>
                  <a:lnTo>
                    <a:pt x="1486291" y="1143168"/>
                  </a:lnTo>
                  <a:lnTo>
                    <a:pt x="1505697" y="1102326"/>
                  </a:lnTo>
                  <a:lnTo>
                    <a:pt x="1522782" y="1060231"/>
                  </a:lnTo>
                  <a:lnTo>
                    <a:pt x="1537465" y="1016967"/>
                  </a:lnTo>
                  <a:lnTo>
                    <a:pt x="1549662" y="972615"/>
                  </a:lnTo>
                  <a:lnTo>
                    <a:pt x="1559292" y="927258"/>
                  </a:lnTo>
                  <a:lnTo>
                    <a:pt x="1566272" y="880978"/>
                  </a:lnTo>
                  <a:lnTo>
                    <a:pt x="1570520" y="833857"/>
                  </a:lnTo>
                  <a:lnTo>
                    <a:pt x="1571955" y="785977"/>
                  </a:lnTo>
                  <a:lnTo>
                    <a:pt x="1570520" y="738097"/>
                  </a:lnTo>
                  <a:lnTo>
                    <a:pt x="1566272" y="690976"/>
                  </a:lnTo>
                  <a:lnTo>
                    <a:pt x="1559292" y="644696"/>
                  </a:lnTo>
                  <a:lnTo>
                    <a:pt x="1549662" y="599339"/>
                  </a:lnTo>
                  <a:lnTo>
                    <a:pt x="1537465" y="554987"/>
                  </a:lnTo>
                  <a:lnTo>
                    <a:pt x="1522782" y="511723"/>
                  </a:lnTo>
                  <a:lnTo>
                    <a:pt x="1505697" y="469629"/>
                  </a:lnTo>
                  <a:lnTo>
                    <a:pt x="1486291" y="428786"/>
                  </a:lnTo>
                  <a:lnTo>
                    <a:pt x="1464646" y="389278"/>
                  </a:lnTo>
                  <a:lnTo>
                    <a:pt x="1440845" y="351186"/>
                  </a:lnTo>
                  <a:lnTo>
                    <a:pt x="1414970" y="314593"/>
                  </a:lnTo>
                  <a:lnTo>
                    <a:pt x="1387103" y="279581"/>
                  </a:lnTo>
                  <a:lnTo>
                    <a:pt x="1357327" y="246231"/>
                  </a:lnTo>
                  <a:lnTo>
                    <a:pt x="1325723" y="214627"/>
                  </a:lnTo>
                  <a:lnTo>
                    <a:pt x="1292374" y="184851"/>
                  </a:lnTo>
                  <a:lnTo>
                    <a:pt x="1257361" y="156984"/>
                  </a:lnTo>
                  <a:lnTo>
                    <a:pt x="1220768" y="131109"/>
                  </a:lnTo>
                  <a:lnTo>
                    <a:pt x="1182676" y="107308"/>
                  </a:lnTo>
                  <a:lnTo>
                    <a:pt x="1143168" y="85663"/>
                  </a:lnTo>
                  <a:lnTo>
                    <a:pt x="1102326" y="66257"/>
                  </a:lnTo>
                  <a:lnTo>
                    <a:pt x="1060231" y="49172"/>
                  </a:lnTo>
                  <a:lnTo>
                    <a:pt x="1016967" y="34490"/>
                  </a:lnTo>
                  <a:lnTo>
                    <a:pt x="972615" y="22292"/>
                  </a:lnTo>
                  <a:lnTo>
                    <a:pt x="927258" y="12663"/>
                  </a:lnTo>
                  <a:lnTo>
                    <a:pt x="880978" y="5682"/>
                  </a:lnTo>
                  <a:lnTo>
                    <a:pt x="833857" y="1434"/>
                  </a:lnTo>
                  <a:lnTo>
                    <a:pt x="785977" y="0"/>
                  </a:lnTo>
                  <a:close/>
                </a:path>
              </a:pathLst>
            </a:custGeom>
            <a:solidFill>
              <a:srgbClr val="007B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 rot="16080000">
            <a:off x="8828656" y="907798"/>
            <a:ext cx="113680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55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 rot="16560000">
            <a:off x="8826300" y="818094"/>
            <a:ext cx="121151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5" dirty="0">
                <a:solidFill>
                  <a:srgbClr val="FFFFFF"/>
                </a:solidFill>
                <a:latin typeface="Trebuchet MS"/>
                <a:cs typeface="Trebuchet MS"/>
              </a:rPr>
              <a:t>Ъ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 rot="16980000">
            <a:off x="8843520" y="731691"/>
            <a:ext cx="111489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40" dirty="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 rot="17400000">
            <a:off x="8865096" y="653835"/>
            <a:ext cx="111489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15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 rot="17820000">
            <a:off x="8892473" y="579705"/>
            <a:ext cx="117913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6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18240000">
            <a:off x="8936087" y="505498"/>
            <a:ext cx="115189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55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 rot="18720000">
            <a:off x="8988708" y="438316"/>
            <a:ext cx="110076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-50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 rot="19140000">
            <a:off x="9042458" y="377272"/>
            <a:ext cx="121565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7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 rot="19620000">
            <a:off x="9118583" y="319993"/>
            <a:ext cx="114054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55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040000">
            <a:off x="9193247" y="274962"/>
            <a:ext cx="117913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6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 rot="20700000">
            <a:off x="9319185" y="228124"/>
            <a:ext cx="108369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5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 rot="21180000">
            <a:off x="9394393" y="211911"/>
            <a:ext cx="111848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5"/>
              </a:lnSpc>
            </a:pPr>
            <a:r>
              <a:rPr sz="700" b="1" spc="15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85387" y="168302"/>
            <a:ext cx="93345" cy="14732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700" b="1" spc="30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 rot="360000">
            <a:off x="9561751" y="207984"/>
            <a:ext cx="115956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"/>
              </a:lnSpc>
            </a:pPr>
            <a:r>
              <a:rPr sz="700" b="1" spc="25" dirty="0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 rot="780000">
            <a:off x="9649870" y="223373"/>
            <a:ext cx="118311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"/>
              </a:lnSpc>
            </a:pPr>
            <a:r>
              <a:rPr sz="700" b="1" spc="65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974686" y="339023"/>
            <a:ext cx="1153160" cy="1153160"/>
          </a:xfrm>
          <a:custGeom>
            <a:avLst/>
            <a:gdLst/>
            <a:ahLst/>
            <a:cxnLst/>
            <a:rect l="l" t="t" r="r" b="b"/>
            <a:pathLst>
              <a:path w="1153159" h="1153160">
                <a:moveTo>
                  <a:pt x="576567" y="0"/>
                </a:moveTo>
                <a:lnTo>
                  <a:pt x="529280" y="1911"/>
                </a:lnTo>
                <a:lnTo>
                  <a:pt x="483045" y="7546"/>
                </a:lnTo>
                <a:lnTo>
                  <a:pt x="438012" y="16756"/>
                </a:lnTo>
                <a:lnTo>
                  <a:pt x="394328" y="29393"/>
                </a:lnTo>
                <a:lnTo>
                  <a:pt x="352142" y="45309"/>
                </a:lnTo>
                <a:lnTo>
                  <a:pt x="311602" y="64355"/>
                </a:lnTo>
                <a:lnTo>
                  <a:pt x="272857" y="86383"/>
                </a:lnTo>
                <a:lnTo>
                  <a:pt x="236055" y="111243"/>
                </a:lnTo>
                <a:lnTo>
                  <a:pt x="201344" y="138789"/>
                </a:lnTo>
                <a:lnTo>
                  <a:pt x="168873" y="168871"/>
                </a:lnTo>
                <a:lnTo>
                  <a:pt x="138790" y="201342"/>
                </a:lnTo>
                <a:lnTo>
                  <a:pt x="111244" y="236052"/>
                </a:lnTo>
                <a:lnTo>
                  <a:pt x="86383" y="272853"/>
                </a:lnTo>
                <a:lnTo>
                  <a:pt x="64355" y="311598"/>
                </a:lnTo>
                <a:lnTo>
                  <a:pt x="45309" y="352136"/>
                </a:lnTo>
                <a:lnTo>
                  <a:pt x="29393" y="394321"/>
                </a:lnTo>
                <a:lnTo>
                  <a:pt x="16756" y="438004"/>
                </a:lnTo>
                <a:lnTo>
                  <a:pt x="7546" y="483036"/>
                </a:lnTo>
                <a:lnTo>
                  <a:pt x="1911" y="529269"/>
                </a:lnTo>
                <a:lnTo>
                  <a:pt x="0" y="576554"/>
                </a:lnTo>
                <a:lnTo>
                  <a:pt x="1911" y="623841"/>
                </a:lnTo>
                <a:lnTo>
                  <a:pt x="7546" y="670076"/>
                </a:lnTo>
                <a:lnTo>
                  <a:pt x="16756" y="715109"/>
                </a:lnTo>
                <a:lnTo>
                  <a:pt x="29393" y="758793"/>
                </a:lnTo>
                <a:lnTo>
                  <a:pt x="45309" y="800979"/>
                </a:lnTo>
                <a:lnTo>
                  <a:pt x="64355" y="841519"/>
                </a:lnTo>
                <a:lnTo>
                  <a:pt x="86383" y="880264"/>
                </a:lnTo>
                <a:lnTo>
                  <a:pt x="111244" y="917066"/>
                </a:lnTo>
                <a:lnTo>
                  <a:pt x="138790" y="951777"/>
                </a:lnTo>
                <a:lnTo>
                  <a:pt x="168873" y="984248"/>
                </a:lnTo>
                <a:lnTo>
                  <a:pt x="201344" y="1014331"/>
                </a:lnTo>
                <a:lnTo>
                  <a:pt x="236055" y="1041877"/>
                </a:lnTo>
                <a:lnTo>
                  <a:pt x="272857" y="1066738"/>
                </a:lnTo>
                <a:lnTo>
                  <a:pt x="311602" y="1088766"/>
                </a:lnTo>
                <a:lnTo>
                  <a:pt x="352142" y="1107812"/>
                </a:lnTo>
                <a:lnTo>
                  <a:pt x="394328" y="1123727"/>
                </a:lnTo>
                <a:lnTo>
                  <a:pt x="438012" y="1136365"/>
                </a:lnTo>
                <a:lnTo>
                  <a:pt x="483045" y="1145575"/>
                </a:lnTo>
                <a:lnTo>
                  <a:pt x="529280" y="1151210"/>
                </a:lnTo>
                <a:lnTo>
                  <a:pt x="576567" y="1153121"/>
                </a:lnTo>
                <a:lnTo>
                  <a:pt x="623854" y="1151210"/>
                </a:lnTo>
                <a:lnTo>
                  <a:pt x="670088" y="1145575"/>
                </a:lnTo>
                <a:lnTo>
                  <a:pt x="715121" y="1136365"/>
                </a:lnTo>
                <a:lnTo>
                  <a:pt x="758804" y="1123727"/>
                </a:lnTo>
                <a:lnTo>
                  <a:pt x="800990" y="1107812"/>
                </a:lnTo>
                <a:lnTo>
                  <a:pt x="841529" y="1088766"/>
                </a:lnTo>
                <a:lnTo>
                  <a:pt x="880273" y="1066738"/>
                </a:lnTo>
                <a:lnTo>
                  <a:pt x="917075" y="1041877"/>
                </a:lnTo>
                <a:lnTo>
                  <a:pt x="951784" y="1014331"/>
                </a:lnTo>
                <a:lnTo>
                  <a:pt x="984254" y="984248"/>
                </a:lnTo>
                <a:lnTo>
                  <a:pt x="1014336" y="951777"/>
                </a:lnTo>
                <a:lnTo>
                  <a:pt x="1041881" y="917066"/>
                </a:lnTo>
                <a:lnTo>
                  <a:pt x="1066741" y="880264"/>
                </a:lnTo>
                <a:lnTo>
                  <a:pt x="1088768" y="841519"/>
                </a:lnTo>
                <a:lnTo>
                  <a:pt x="1107814" y="800979"/>
                </a:lnTo>
                <a:lnTo>
                  <a:pt x="1123729" y="758793"/>
                </a:lnTo>
                <a:lnTo>
                  <a:pt x="1136365" y="715109"/>
                </a:lnTo>
                <a:lnTo>
                  <a:pt x="1145575" y="670076"/>
                </a:lnTo>
                <a:lnTo>
                  <a:pt x="1151210" y="623841"/>
                </a:lnTo>
                <a:lnTo>
                  <a:pt x="1153121" y="576554"/>
                </a:lnTo>
                <a:lnTo>
                  <a:pt x="1151210" y="529269"/>
                </a:lnTo>
                <a:lnTo>
                  <a:pt x="1145575" y="483036"/>
                </a:lnTo>
                <a:lnTo>
                  <a:pt x="1136365" y="438004"/>
                </a:lnTo>
                <a:lnTo>
                  <a:pt x="1123729" y="394321"/>
                </a:lnTo>
                <a:lnTo>
                  <a:pt x="1107814" y="352136"/>
                </a:lnTo>
                <a:lnTo>
                  <a:pt x="1088768" y="311598"/>
                </a:lnTo>
                <a:lnTo>
                  <a:pt x="1066741" y="272853"/>
                </a:lnTo>
                <a:lnTo>
                  <a:pt x="1041881" y="236052"/>
                </a:lnTo>
                <a:lnTo>
                  <a:pt x="1014336" y="201342"/>
                </a:lnTo>
                <a:lnTo>
                  <a:pt x="984254" y="168871"/>
                </a:lnTo>
                <a:lnTo>
                  <a:pt x="951784" y="138789"/>
                </a:lnTo>
                <a:lnTo>
                  <a:pt x="917075" y="111243"/>
                </a:lnTo>
                <a:lnTo>
                  <a:pt x="880273" y="86383"/>
                </a:lnTo>
                <a:lnTo>
                  <a:pt x="841529" y="64355"/>
                </a:lnTo>
                <a:lnTo>
                  <a:pt x="800990" y="45309"/>
                </a:lnTo>
                <a:lnTo>
                  <a:pt x="758804" y="29393"/>
                </a:lnTo>
                <a:lnTo>
                  <a:pt x="715121" y="16756"/>
                </a:lnTo>
                <a:lnTo>
                  <a:pt x="670088" y="7546"/>
                </a:lnTo>
                <a:lnTo>
                  <a:pt x="623854" y="1911"/>
                </a:lnTo>
                <a:lnTo>
                  <a:pt x="576567" y="0"/>
                </a:lnTo>
                <a:close/>
              </a:path>
            </a:pathLst>
          </a:custGeom>
          <a:solidFill>
            <a:srgbClr val="1836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094357" y="531933"/>
            <a:ext cx="878840" cy="594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700" spc="145" dirty="0">
                <a:solidFill>
                  <a:srgbClr val="F99F1B"/>
                </a:solidFill>
                <a:latin typeface="Arial Black"/>
                <a:cs typeface="Arial Black"/>
              </a:rPr>
              <a:t>0-6</a:t>
            </a:r>
            <a:endParaRPr sz="37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17521" y="1049092"/>
            <a:ext cx="46799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-15" dirty="0">
                <a:solidFill>
                  <a:srgbClr val="FFFFFF"/>
                </a:solidFill>
                <a:latin typeface="Arial Black"/>
                <a:cs typeface="Arial Black"/>
              </a:rPr>
              <a:t>ГОДИНИ</a:t>
            </a:r>
            <a:endParaRPr sz="75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41657" y="1708868"/>
            <a:ext cx="2153920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6700"/>
              </a:lnSpc>
              <a:spcBef>
                <a:spcPts val="100"/>
              </a:spcBef>
            </a:pPr>
            <a:r>
              <a:rPr sz="1000" b="1" spc="85" dirty="0">
                <a:solidFill>
                  <a:srgbClr val="FFFFFF"/>
                </a:solidFill>
                <a:latin typeface="Trebuchet MS"/>
                <a:cs typeface="Trebuchet MS"/>
              </a:rPr>
              <a:t>ОБЯСНЕТЕ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КЪДЕ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90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55" dirty="0">
                <a:solidFill>
                  <a:srgbClr val="FFFFFF"/>
                </a:solidFill>
                <a:latin typeface="Trebuchet MS"/>
                <a:cs typeface="Trebuchet MS"/>
              </a:rPr>
              <a:t>МЯСТОТО </a:t>
            </a:r>
            <a:r>
              <a:rPr sz="1000" b="1" spc="10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0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АВТОМОБИЛИТЕ</a:t>
            </a:r>
            <a:r>
              <a:rPr sz="10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0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Trebuchet MS"/>
                <a:cs typeface="Trebuchet MS"/>
              </a:rPr>
              <a:t>КЪДЕ </a:t>
            </a:r>
            <a:r>
              <a:rPr sz="1000" b="1" spc="10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ПЕШЕХОДЦИТЕ.</a:t>
            </a:r>
            <a:r>
              <a:rPr sz="10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Trebuchet MS"/>
                <a:cs typeface="Trebuchet MS"/>
              </a:rPr>
              <a:t>ПОСОЧЕТЕ </a:t>
            </a:r>
            <a:r>
              <a:rPr sz="1000" b="1" spc="85" dirty="0">
                <a:solidFill>
                  <a:srgbClr val="FFFFFF"/>
                </a:solidFill>
                <a:latin typeface="Trebuchet MS"/>
                <a:cs typeface="Trebuchet MS"/>
              </a:rPr>
              <a:t>ОПАСНИТЕ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МЕСТА.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88874" y="3147143"/>
            <a:ext cx="1919605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5730">
              <a:lnSpc>
                <a:spcPct val="116700"/>
              </a:lnSpc>
              <a:spcBef>
                <a:spcPts val="100"/>
              </a:spcBef>
            </a:pPr>
            <a:r>
              <a:rPr sz="1000" b="1" spc="95" dirty="0">
                <a:solidFill>
                  <a:srgbClr val="FFFFFF"/>
                </a:solidFill>
                <a:latin typeface="Trebuchet MS"/>
                <a:cs typeface="Trebuchet MS"/>
              </a:rPr>
              <a:t>ПОКАЖЕТЕ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55" dirty="0">
                <a:solidFill>
                  <a:srgbClr val="FFFFFF"/>
                </a:solidFill>
                <a:latin typeface="Trebuchet MS"/>
                <a:cs typeface="Trebuchet MS"/>
              </a:rPr>
              <a:t>ПРАВИЛАТА </a:t>
            </a:r>
            <a:r>
              <a:rPr sz="1000" b="1" spc="10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110" dirty="0">
                <a:solidFill>
                  <a:srgbClr val="FFFFFF"/>
                </a:solidFill>
                <a:latin typeface="Trebuchet MS"/>
                <a:cs typeface="Trebuchet MS"/>
              </a:rPr>
              <a:t>ПЕШЕХОДНА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ПЪТЕКА: </a:t>
            </a:r>
            <a:r>
              <a:rPr sz="1000" b="1" spc="55" dirty="0">
                <a:solidFill>
                  <a:srgbClr val="FFFFFF"/>
                </a:solidFill>
                <a:latin typeface="Trebuchet MS"/>
                <a:cs typeface="Trebuchet MS"/>
              </a:rPr>
              <a:t>СПРИ,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55" dirty="0">
                <a:solidFill>
                  <a:srgbClr val="FFFFFF"/>
                </a:solidFill>
                <a:latin typeface="Trebuchet MS"/>
                <a:cs typeface="Trebuchet MS"/>
              </a:rPr>
              <a:t>ПОГЛЕДНИ,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90" dirty="0">
                <a:solidFill>
                  <a:srgbClr val="FFFFFF"/>
                </a:solidFill>
                <a:latin typeface="Trebuchet MS"/>
                <a:cs typeface="Trebuchet MS"/>
              </a:rPr>
              <a:t>СЛУШАЙ</a:t>
            </a:r>
            <a:endParaRPr sz="1000">
              <a:latin typeface="Trebuchet MS"/>
              <a:cs typeface="Trebuchet MS"/>
            </a:endParaRPr>
          </a:p>
          <a:p>
            <a:pPr marL="518795">
              <a:lnSpc>
                <a:spcPct val="100000"/>
              </a:lnSpc>
              <a:spcBef>
                <a:spcPts val="200"/>
              </a:spcBef>
            </a:pP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Trebuchet MS"/>
                <a:cs typeface="Trebuchet MS"/>
              </a:rPr>
              <a:t>ПОМИСЛИ.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62356" y="353999"/>
            <a:ext cx="2859405" cy="4641215"/>
            <a:chOff x="362356" y="353999"/>
            <a:chExt cx="2859405" cy="4641215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356" y="353999"/>
              <a:ext cx="1203642" cy="96235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403043" y="4636795"/>
              <a:ext cx="705485" cy="322580"/>
            </a:xfrm>
            <a:custGeom>
              <a:avLst/>
              <a:gdLst/>
              <a:ahLst/>
              <a:cxnLst/>
              <a:rect l="l" t="t" r="r" b="b"/>
              <a:pathLst>
                <a:path w="705485" h="322579">
                  <a:moveTo>
                    <a:pt x="35648" y="179539"/>
                  </a:moveTo>
                  <a:lnTo>
                    <a:pt x="0" y="179539"/>
                  </a:lnTo>
                  <a:lnTo>
                    <a:pt x="0" y="322554"/>
                  </a:lnTo>
                  <a:lnTo>
                    <a:pt x="35648" y="322554"/>
                  </a:lnTo>
                  <a:lnTo>
                    <a:pt x="35648" y="179539"/>
                  </a:lnTo>
                  <a:close/>
                </a:path>
                <a:path w="705485" h="322579">
                  <a:moveTo>
                    <a:pt x="35648" y="89839"/>
                  </a:moveTo>
                  <a:lnTo>
                    <a:pt x="0" y="89839"/>
                  </a:lnTo>
                  <a:lnTo>
                    <a:pt x="0" y="101333"/>
                  </a:lnTo>
                  <a:lnTo>
                    <a:pt x="35648" y="101333"/>
                  </a:lnTo>
                  <a:lnTo>
                    <a:pt x="35648" y="89839"/>
                  </a:lnTo>
                  <a:close/>
                </a:path>
                <a:path w="705485" h="322579">
                  <a:moveTo>
                    <a:pt x="35648" y="0"/>
                  </a:moveTo>
                  <a:lnTo>
                    <a:pt x="0" y="0"/>
                  </a:lnTo>
                  <a:lnTo>
                    <a:pt x="0" y="11645"/>
                  </a:lnTo>
                  <a:lnTo>
                    <a:pt x="35648" y="11645"/>
                  </a:lnTo>
                  <a:lnTo>
                    <a:pt x="35648" y="0"/>
                  </a:lnTo>
                  <a:close/>
                </a:path>
                <a:path w="705485" h="322579">
                  <a:moveTo>
                    <a:pt x="704913" y="179539"/>
                  </a:moveTo>
                  <a:lnTo>
                    <a:pt x="669264" y="179539"/>
                  </a:lnTo>
                  <a:lnTo>
                    <a:pt x="669264" y="322554"/>
                  </a:lnTo>
                  <a:lnTo>
                    <a:pt x="704913" y="322554"/>
                  </a:lnTo>
                  <a:lnTo>
                    <a:pt x="704913" y="179539"/>
                  </a:lnTo>
                  <a:close/>
                </a:path>
                <a:path w="705485" h="322579">
                  <a:moveTo>
                    <a:pt x="704913" y="89839"/>
                  </a:moveTo>
                  <a:lnTo>
                    <a:pt x="669264" y="89839"/>
                  </a:lnTo>
                  <a:lnTo>
                    <a:pt x="669264" y="101333"/>
                  </a:lnTo>
                  <a:lnTo>
                    <a:pt x="704913" y="101333"/>
                  </a:lnTo>
                  <a:lnTo>
                    <a:pt x="704913" y="89839"/>
                  </a:lnTo>
                  <a:close/>
                </a:path>
                <a:path w="705485" h="322579">
                  <a:moveTo>
                    <a:pt x="704913" y="0"/>
                  </a:moveTo>
                  <a:lnTo>
                    <a:pt x="669264" y="0"/>
                  </a:lnTo>
                  <a:lnTo>
                    <a:pt x="669264" y="11645"/>
                  </a:lnTo>
                  <a:lnTo>
                    <a:pt x="704913" y="11645"/>
                  </a:lnTo>
                  <a:lnTo>
                    <a:pt x="704913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348776" y="4558588"/>
              <a:ext cx="813435" cy="78740"/>
            </a:xfrm>
            <a:custGeom>
              <a:avLst/>
              <a:gdLst/>
              <a:ahLst/>
              <a:cxnLst/>
              <a:rect l="l" t="t" r="r" b="b"/>
              <a:pathLst>
                <a:path w="813435" h="78739">
                  <a:moveTo>
                    <a:pt x="813003" y="0"/>
                  </a:moveTo>
                  <a:lnTo>
                    <a:pt x="0" y="0"/>
                  </a:lnTo>
                  <a:lnTo>
                    <a:pt x="0" y="78206"/>
                  </a:lnTo>
                  <a:lnTo>
                    <a:pt x="813003" y="78206"/>
                  </a:lnTo>
                  <a:lnTo>
                    <a:pt x="813003" y="0"/>
                  </a:lnTo>
                  <a:close/>
                </a:path>
              </a:pathLst>
            </a:custGeom>
            <a:solidFill>
              <a:srgbClr val="E6A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417191" y="4590795"/>
              <a:ext cx="683260" cy="13970"/>
            </a:xfrm>
            <a:custGeom>
              <a:avLst/>
              <a:gdLst/>
              <a:ahLst/>
              <a:cxnLst/>
              <a:rect l="l" t="t" r="r" b="b"/>
              <a:pathLst>
                <a:path w="683260" h="13970">
                  <a:moveTo>
                    <a:pt x="13804" y="3086"/>
                  </a:moveTo>
                  <a:lnTo>
                    <a:pt x="10718" y="0"/>
                  </a:lnTo>
                  <a:lnTo>
                    <a:pt x="3098" y="0"/>
                  </a:lnTo>
                  <a:lnTo>
                    <a:pt x="0" y="3086"/>
                  </a:lnTo>
                  <a:lnTo>
                    <a:pt x="0" y="10706"/>
                  </a:lnTo>
                  <a:lnTo>
                    <a:pt x="3098" y="13804"/>
                  </a:lnTo>
                  <a:lnTo>
                    <a:pt x="10718" y="13804"/>
                  </a:lnTo>
                  <a:lnTo>
                    <a:pt x="13804" y="10706"/>
                  </a:lnTo>
                  <a:lnTo>
                    <a:pt x="13804" y="6896"/>
                  </a:lnTo>
                  <a:lnTo>
                    <a:pt x="13804" y="3086"/>
                  </a:lnTo>
                  <a:close/>
                </a:path>
                <a:path w="683260" h="13970">
                  <a:moveTo>
                    <a:pt x="683069" y="3086"/>
                  </a:moveTo>
                  <a:lnTo>
                    <a:pt x="679970" y="0"/>
                  </a:lnTo>
                  <a:lnTo>
                    <a:pt x="672350" y="0"/>
                  </a:lnTo>
                  <a:lnTo>
                    <a:pt x="669264" y="3086"/>
                  </a:lnTo>
                  <a:lnTo>
                    <a:pt x="669264" y="10706"/>
                  </a:lnTo>
                  <a:lnTo>
                    <a:pt x="672350" y="13804"/>
                  </a:lnTo>
                  <a:lnTo>
                    <a:pt x="679970" y="13804"/>
                  </a:lnTo>
                  <a:lnTo>
                    <a:pt x="683069" y="10706"/>
                  </a:lnTo>
                  <a:lnTo>
                    <a:pt x="683069" y="6896"/>
                  </a:lnTo>
                  <a:lnTo>
                    <a:pt x="683069" y="3086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349207" y="4648428"/>
              <a:ext cx="813435" cy="78740"/>
            </a:xfrm>
            <a:custGeom>
              <a:avLst/>
              <a:gdLst/>
              <a:ahLst/>
              <a:cxnLst/>
              <a:rect l="l" t="t" r="r" b="b"/>
              <a:pathLst>
                <a:path w="813435" h="78739">
                  <a:moveTo>
                    <a:pt x="813015" y="0"/>
                  </a:moveTo>
                  <a:lnTo>
                    <a:pt x="0" y="0"/>
                  </a:lnTo>
                  <a:lnTo>
                    <a:pt x="0" y="78206"/>
                  </a:lnTo>
                  <a:lnTo>
                    <a:pt x="813015" y="78206"/>
                  </a:lnTo>
                  <a:lnTo>
                    <a:pt x="813015" y="0"/>
                  </a:lnTo>
                  <a:close/>
                </a:path>
              </a:pathLst>
            </a:custGeom>
            <a:solidFill>
              <a:srgbClr val="E6A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17622" y="4680635"/>
              <a:ext cx="683260" cy="13970"/>
            </a:xfrm>
            <a:custGeom>
              <a:avLst/>
              <a:gdLst/>
              <a:ahLst/>
              <a:cxnLst/>
              <a:rect l="l" t="t" r="r" b="b"/>
              <a:pathLst>
                <a:path w="683260" h="13970">
                  <a:moveTo>
                    <a:pt x="13792" y="3086"/>
                  </a:moveTo>
                  <a:lnTo>
                    <a:pt x="10706" y="0"/>
                  </a:lnTo>
                  <a:lnTo>
                    <a:pt x="3086" y="0"/>
                  </a:lnTo>
                  <a:lnTo>
                    <a:pt x="0" y="3086"/>
                  </a:lnTo>
                  <a:lnTo>
                    <a:pt x="0" y="10718"/>
                  </a:lnTo>
                  <a:lnTo>
                    <a:pt x="3086" y="13804"/>
                  </a:lnTo>
                  <a:lnTo>
                    <a:pt x="10706" y="13804"/>
                  </a:lnTo>
                  <a:lnTo>
                    <a:pt x="13792" y="10718"/>
                  </a:lnTo>
                  <a:lnTo>
                    <a:pt x="13792" y="6896"/>
                  </a:lnTo>
                  <a:lnTo>
                    <a:pt x="13792" y="3086"/>
                  </a:lnTo>
                  <a:close/>
                </a:path>
                <a:path w="683260" h="13970">
                  <a:moveTo>
                    <a:pt x="683069" y="3086"/>
                  </a:moveTo>
                  <a:lnTo>
                    <a:pt x="679983" y="0"/>
                  </a:lnTo>
                  <a:lnTo>
                    <a:pt x="672363" y="0"/>
                  </a:lnTo>
                  <a:lnTo>
                    <a:pt x="669277" y="3086"/>
                  </a:lnTo>
                  <a:lnTo>
                    <a:pt x="669277" y="10718"/>
                  </a:lnTo>
                  <a:lnTo>
                    <a:pt x="672363" y="13804"/>
                  </a:lnTo>
                  <a:lnTo>
                    <a:pt x="679983" y="13804"/>
                  </a:lnTo>
                  <a:lnTo>
                    <a:pt x="683069" y="10718"/>
                  </a:lnTo>
                  <a:lnTo>
                    <a:pt x="683069" y="6896"/>
                  </a:lnTo>
                  <a:lnTo>
                    <a:pt x="683069" y="3086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49207" y="4738128"/>
              <a:ext cx="813435" cy="78740"/>
            </a:xfrm>
            <a:custGeom>
              <a:avLst/>
              <a:gdLst/>
              <a:ahLst/>
              <a:cxnLst/>
              <a:rect l="l" t="t" r="r" b="b"/>
              <a:pathLst>
                <a:path w="813435" h="78739">
                  <a:moveTo>
                    <a:pt x="813015" y="0"/>
                  </a:moveTo>
                  <a:lnTo>
                    <a:pt x="0" y="0"/>
                  </a:lnTo>
                  <a:lnTo>
                    <a:pt x="0" y="78206"/>
                  </a:lnTo>
                  <a:lnTo>
                    <a:pt x="813015" y="78206"/>
                  </a:lnTo>
                  <a:lnTo>
                    <a:pt x="813015" y="0"/>
                  </a:lnTo>
                  <a:close/>
                </a:path>
              </a:pathLst>
            </a:custGeom>
            <a:solidFill>
              <a:srgbClr val="E6A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417622" y="4770335"/>
              <a:ext cx="683260" cy="13970"/>
            </a:xfrm>
            <a:custGeom>
              <a:avLst/>
              <a:gdLst/>
              <a:ahLst/>
              <a:cxnLst/>
              <a:rect l="l" t="t" r="r" b="b"/>
              <a:pathLst>
                <a:path w="683260" h="13970">
                  <a:moveTo>
                    <a:pt x="13792" y="3073"/>
                  </a:moveTo>
                  <a:lnTo>
                    <a:pt x="10706" y="0"/>
                  </a:lnTo>
                  <a:lnTo>
                    <a:pt x="3086" y="0"/>
                  </a:lnTo>
                  <a:lnTo>
                    <a:pt x="0" y="3073"/>
                  </a:lnTo>
                  <a:lnTo>
                    <a:pt x="0" y="10706"/>
                  </a:lnTo>
                  <a:lnTo>
                    <a:pt x="3086" y="13792"/>
                  </a:lnTo>
                  <a:lnTo>
                    <a:pt x="10706" y="13792"/>
                  </a:lnTo>
                  <a:lnTo>
                    <a:pt x="13792" y="10706"/>
                  </a:lnTo>
                  <a:lnTo>
                    <a:pt x="13792" y="6896"/>
                  </a:lnTo>
                  <a:lnTo>
                    <a:pt x="13792" y="3073"/>
                  </a:lnTo>
                  <a:close/>
                </a:path>
                <a:path w="683260" h="13970">
                  <a:moveTo>
                    <a:pt x="683069" y="3073"/>
                  </a:moveTo>
                  <a:lnTo>
                    <a:pt x="679983" y="0"/>
                  </a:lnTo>
                  <a:lnTo>
                    <a:pt x="672363" y="0"/>
                  </a:lnTo>
                  <a:lnTo>
                    <a:pt x="669277" y="3073"/>
                  </a:lnTo>
                  <a:lnTo>
                    <a:pt x="669277" y="10706"/>
                  </a:lnTo>
                  <a:lnTo>
                    <a:pt x="672363" y="13792"/>
                  </a:lnTo>
                  <a:lnTo>
                    <a:pt x="679983" y="13792"/>
                  </a:lnTo>
                  <a:lnTo>
                    <a:pt x="683069" y="10706"/>
                  </a:lnTo>
                  <a:lnTo>
                    <a:pt x="683069" y="6896"/>
                  </a:lnTo>
                  <a:lnTo>
                    <a:pt x="683069" y="3073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89766" y="4828261"/>
              <a:ext cx="931544" cy="39370"/>
            </a:xfrm>
            <a:custGeom>
              <a:avLst/>
              <a:gdLst/>
              <a:ahLst/>
              <a:cxnLst/>
              <a:rect l="l" t="t" r="r" b="b"/>
              <a:pathLst>
                <a:path w="931544" h="39370">
                  <a:moveTo>
                    <a:pt x="872058" y="0"/>
                  </a:moveTo>
                  <a:lnTo>
                    <a:pt x="59410" y="0"/>
                  </a:lnTo>
                  <a:lnTo>
                    <a:pt x="0" y="16090"/>
                  </a:lnTo>
                  <a:lnTo>
                    <a:pt x="0" y="39090"/>
                  </a:lnTo>
                  <a:lnTo>
                    <a:pt x="931456" y="39090"/>
                  </a:lnTo>
                  <a:lnTo>
                    <a:pt x="931456" y="16090"/>
                  </a:lnTo>
                  <a:lnTo>
                    <a:pt x="872058" y="0"/>
                  </a:lnTo>
                  <a:close/>
                </a:path>
              </a:pathLst>
            </a:custGeom>
            <a:solidFill>
              <a:srgbClr val="E6A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306447" y="4867376"/>
              <a:ext cx="898525" cy="127635"/>
            </a:xfrm>
            <a:custGeom>
              <a:avLst/>
              <a:gdLst/>
              <a:ahLst/>
              <a:cxnLst/>
              <a:rect l="l" t="t" r="r" b="b"/>
              <a:pathLst>
                <a:path w="898525" h="127635">
                  <a:moveTo>
                    <a:pt x="35648" y="0"/>
                  </a:moveTo>
                  <a:lnTo>
                    <a:pt x="0" y="0"/>
                  </a:lnTo>
                  <a:lnTo>
                    <a:pt x="0" y="127635"/>
                  </a:lnTo>
                  <a:lnTo>
                    <a:pt x="35648" y="127635"/>
                  </a:lnTo>
                  <a:lnTo>
                    <a:pt x="35648" y="0"/>
                  </a:lnTo>
                  <a:close/>
                </a:path>
                <a:path w="898525" h="127635">
                  <a:moveTo>
                    <a:pt x="898105" y="0"/>
                  </a:moveTo>
                  <a:lnTo>
                    <a:pt x="862457" y="0"/>
                  </a:lnTo>
                  <a:lnTo>
                    <a:pt x="862457" y="127635"/>
                  </a:lnTo>
                  <a:lnTo>
                    <a:pt x="898105" y="127635"/>
                  </a:lnTo>
                  <a:lnTo>
                    <a:pt x="898105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949034" y="1420172"/>
            <a:ext cx="2303780" cy="344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00" spc="-175" dirty="0">
                <a:solidFill>
                  <a:srgbClr val="183665"/>
                </a:solidFill>
                <a:latin typeface="Arial Black"/>
                <a:cs typeface="Arial Black"/>
              </a:rPr>
              <a:t>ПЪРВИ</a:t>
            </a:r>
            <a:r>
              <a:rPr sz="2100" spc="-120" dirty="0">
                <a:solidFill>
                  <a:srgbClr val="183665"/>
                </a:solidFill>
                <a:latin typeface="Arial Black"/>
                <a:cs typeface="Arial Black"/>
              </a:rPr>
              <a:t> </a:t>
            </a:r>
            <a:r>
              <a:rPr sz="2100" spc="-135" dirty="0">
                <a:solidFill>
                  <a:srgbClr val="183665"/>
                </a:solidFill>
                <a:latin typeface="Arial Black"/>
                <a:cs typeface="Arial Black"/>
              </a:rPr>
              <a:t>СТЪПКИ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54847" y="5039751"/>
            <a:ext cx="1831975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839" marR="109220" indent="-635" algn="ctr">
              <a:lnSpc>
                <a:spcPct val="116700"/>
              </a:lnSpc>
              <a:spcBef>
                <a:spcPts val="100"/>
              </a:spcBef>
            </a:pPr>
            <a:r>
              <a:rPr sz="1000" b="1" spc="90" dirty="0">
                <a:solidFill>
                  <a:srgbClr val="FFFFFF"/>
                </a:solidFill>
                <a:latin typeface="Trebuchet MS"/>
                <a:cs typeface="Trebuchet MS"/>
              </a:rPr>
              <a:t>ЗАПОЗНАЙТЕ</a:t>
            </a:r>
            <a:r>
              <a:rPr sz="10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55" dirty="0">
                <a:solidFill>
                  <a:srgbClr val="FFFFFF"/>
                </a:solidFill>
                <a:latin typeface="Trebuchet MS"/>
                <a:cs typeface="Trebuchet MS"/>
              </a:rPr>
              <a:t>ДЕТЕТО </a:t>
            </a:r>
            <a:r>
              <a:rPr sz="1000" b="1" spc="120" dirty="0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50" dirty="0">
                <a:solidFill>
                  <a:srgbClr val="FFFFFF"/>
                </a:solidFill>
                <a:latin typeface="Trebuchet MS"/>
                <a:cs typeface="Trebuchet MS"/>
              </a:rPr>
              <a:t>ТРОТОАРА,</a:t>
            </a:r>
            <a:r>
              <a:rPr sz="10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40" dirty="0">
                <a:solidFill>
                  <a:srgbClr val="FFFFFF"/>
                </a:solidFill>
                <a:latin typeface="Trebuchet MS"/>
                <a:cs typeface="Trebuchet MS"/>
              </a:rPr>
              <a:t>ПЪТНОТО</a:t>
            </a:r>
            <a:endParaRPr sz="1000">
              <a:latin typeface="Trebuchet MS"/>
              <a:cs typeface="Trebuchet MS"/>
            </a:endParaRPr>
          </a:p>
          <a:p>
            <a:pPr marL="12700" marR="5080" algn="ctr">
              <a:lnSpc>
                <a:spcPct val="116700"/>
              </a:lnSpc>
            </a:pPr>
            <a:r>
              <a:rPr sz="1000" b="1" spc="65" dirty="0">
                <a:solidFill>
                  <a:srgbClr val="FFFFFF"/>
                </a:solidFill>
                <a:latin typeface="Trebuchet MS"/>
                <a:cs typeface="Trebuchet MS"/>
              </a:rPr>
              <a:t>ПЛАТНО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Trebuchet MS"/>
                <a:cs typeface="Trebuchet MS"/>
              </a:rPr>
              <a:t>ПЕШЕХОДНАТА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ПЪТЕКА.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47264" y="2756617"/>
            <a:ext cx="9571990" cy="4592955"/>
            <a:chOff x="659477" y="2592066"/>
            <a:chExt cx="9571990" cy="4592955"/>
          </a:xfrm>
        </p:grpSpPr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2930" y="5937384"/>
              <a:ext cx="1744639" cy="124731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9581693" y="6452120"/>
              <a:ext cx="649605" cy="650240"/>
            </a:xfrm>
            <a:custGeom>
              <a:avLst/>
              <a:gdLst/>
              <a:ahLst/>
              <a:cxnLst/>
              <a:rect l="l" t="t" r="r" b="b"/>
              <a:pathLst>
                <a:path w="649604" h="650240">
                  <a:moveTo>
                    <a:pt x="649566" y="0"/>
                  </a:moveTo>
                  <a:lnTo>
                    <a:pt x="0" y="0"/>
                  </a:lnTo>
                  <a:lnTo>
                    <a:pt x="0" y="649617"/>
                  </a:lnTo>
                  <a:lnTo>
                    <a:pt x="649566" y="649617"/>
                  </a:lnTo>
                  <a:lnTo>
                    <a:pt x="6495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725926" y="6480924"/>
              <a:ext cx="361315" cy="72390"/>
            </a:xfrm>
            <a:custGeom>
              <a:avLst/>
              <a:gdLst/>
              <a:ahLst/>
              <a:cxnLst/>
              <a:rect l="l" t="t" r="r" b="b"/>
              <a:pathLst>
                <a:path w="361315" h="72390">
                  <a:moveTo>
                    <a:pt x="14427" y="28867"/>
                  </a:moveTo>
                  <a:lnTo>
                    <a:pt x="0" y="28867"/>
                  </a:lnTo>
                  <a:lnTo>
                    <a:pt x="0" y="43294"/>
                  </a:lnTo>
                  <a:lnTo>
                    <a:pt x="0" y="57721"/>
                  </a:lnTo>
                  <a:lnTo>
                    <a:pt x="0" y="72148"/>
                  </a:lnTo>
                  <a:lnTo>
                    <a:pt x="14427" y="72148"/>
                  </a:lnTo>
                  <a:lnTo>
                    <a:pt x="14427" y="57721"/>
                  </a:lnTo>
                  <a:lnTo>
                    <a:pt x="14427" y="43294"/>
                  </a:lnTo>
                  <a:lnTo>
                    <a:pt x="14427" y="28867"/>
                  </a:lnTo>
                  <a:close/>
                </a:path>
                <a:path w="361315" h="72390">
                  <a:moveTo>
                    <a:pt x="28854" y="43294"/>
                  </a:moveTo>
                  <a:lnTo>
                    <a:pt x="14439" y="43294"/>
                  </a:lnTo>
                  <a:lnTo>
                    <a:pt x="14439" y="57721"/>
                  </a:lnTo>
                  <a:lnTo>
                    <a:pt x="28854" y="57721"/>
                  </a:lnTo>
                  <a:lnTo>
                    <a:pt x="28854" y="43294"/>
                  </a:lnTo>
                  <a:close/>
                </a:path>
                <a:path w="361315" h="72390">
                  <a:moveTo>
                    <a:pt x="28854" y="0"/>
                  </a:moveTo>
                  <a:lnTo>
                    <a:pt x="14439" y="0"/>
                  </a:lnTo>
                  <a:lnTo>
                    <a:pt x="14439" y="14427"/>
                  </a:lnTo>
                  <a:lnTo>
                    <a:pt x="28854" y="14427"/>
                  </a:lnTo>
                  <a:lnTo>
                    <a:pt x="28854" y="0"/>
                  </a:lnTo>
                  <a:close/>
                </a:path>
                <a:path w="361315" h="72390">
                  <a:moveTo>
                    <a:pt x="43294" y="28867"/>
                  </a:moveTo>
                  <a:lnTo>
                    <a:pt x="28867" y="28867"/>
                  </a:lnTo>
                  <a:lnTo>
                    <a:pt x="28867" y="43294"/>
                  </a:lnTo>
                  <a:lnTo>
                    <a:pt x="28867" y="57721"/>
                  </a:lnTo>
                  <a:lnTo>
                    <a:pt x="28867" y="72148"/>
                  </a:lnTo>
                  <a:lnTo>
                    <a:pt x="43294" y="72148"/>
                  </a:lnTo>
                  <a:lnTo>
                    <a:pt x="43294" y="57721"/>
                  </a:lnTo>
                  <a:lnTo>
                    <a:pt x="43294" y="43294"/>
                  </a:lnTo>
                  <a:lnTo>
                    <a:pt x="43294" y="28867"/>
                  </a:lnTo>
                  <a:close/>
                </a:path>
                <a:path w="361315" h="72390">
                  <a:moveTo>
                    <a:pt x="57721" y="14427"/>
                  </a:moveTo>
                  <a:lnTo>
                    <a:pt x="43294" y="14427"/>
                  </a:lnTo>
                  <a:lnTo>
                    <a:pt x="43294" y="0"/>
                  </a:lnTo>
                  <a:lnTo>
                    <a:pt x="28867" y="0"/>
                  </a:lnTo>
                  <a:lnTo>
                    <a:pt x="28867" y="14427"/>
                  </a:lnTo>
                  <a:lnTo>
                    <a:pt x="28867" y="28854"/>
                  </a:lnTo>
                  <a:lnTo>
                    <a:pt x="43294" y="28854"/>
                  </a:lnTo>
                  <a:lnTo>
                    <a:pt x="57721" y="28854"/>
                  </a:lnTo>
                  <a:lnTo>
                    <a:pt x="57721" y="14427"/>
                  </a:lnTo>
                  <a:close/>
                </a:path>
                <a:path w="361315" h="72390">
                  <a:moveTo>
                    <a:pt x="72148" y="57721"/>
                  </a:moveTo>
                  <a:lnTo>
                    <a:pt x="57734" y="57721"/>
                  </a:lnTo>
                  <a:lnTo>
                    <a:pt x="57734" y="72148"/>
                  </a:lnTo>
                  <a:lnTo>
                    <a:pt x="72148" y="72148"/>
                  </a:lnTo>
                  <a:lnTo>
                    <a:pt x="72148" y="57721"/>
                  </a:lnTo>
                  <a:close/>
                </a:path>
                <a:path w="361315" h="72390">
                  <a:moveTo>
                    <a:pt x="72148" y="28867"/>
                  </a:moveTo>
                  <a:lnTo>
                    <a:pt x="57734" y="28867"/>
                  </a:lnTo>
                  <a:lnTo>
                    <a:pt x="57734" y="43294"/>
                  </a:lnTo>
                  <a:lnTo>
                    <a:pt x="72148" y="43294"/>
                  </a:lnTo>
                  <a:lnTo>
                    <a:pt x="72148" y="28867"/>
                  </a:lnTo>
                  <a:close/>
                </a:path>
                <a:path w="361315" h="72390">
                  <a:moveTo>
                    <a:pt x="86588" y="43294"/>
                  </a:moveTo>
                  <a:lnTo>
                    <a:pt x="72161" y="43294"/>
                  </a:lnTo>
                  <a:lnTo>
                    <a:pt x="72161" y="57721"/>
                  </a:lnTo>
                  <a:lnTo>
                    <a:pt x="86588" y="57721"/>
                  </a:lnTo>
                  <a:lnTo>
                    <a:pt x="86588" y="43294"/>
                  </a:lnTo>
                  <a:close/>
                </a:path>
                <a:path w="361315" h="72390">
                  <a:moveTo>
                    <a:pt x="86588" y="0"/>
                  </a:moveTo>
                  <a:lnTo>
                    <a:pt x="72161" y="0"/>
                  </a:lnTo>
                  <a:lnTo>
                    <a:pt x="72161" y="14427"/>
                  </a:lnTo>
                  <a:lnTo>
                    <a:pt x="72161" y="28854"/>
                  </a:lnTo>
                  <a:lnTo>
                    <a:pt x="86588" y="28854"/>
                  </a:lnTo>
                  <a:lnTo>
                    <a:pt x="86588" y="14427"/>
                  </a:lnTo>
                  <a:lnTo>
                    <a:pt x="86588" y="0"/>
                  </a:lnTo>
                  <a:close/>
                </a:path>
                <a:path w="361315" h="72390">
                  <a:moveTo>
                    <a:pt x="115443" y="43294"/>
                  </a:moveTo>
                  <a:lnTo>
                    <a:pt x="101028" y="43294"/>
                  </a:lnTo>
                  <a:lnTo>
                    <a:pt x="101028" y="28867"/>
                  </a:lnTo>
                  <a:lnTo>
                    <a:pt x="86601" y="28867"/>
                  </a:lnTo>
                  <a:lnTo>
                    <a:pt x="86601" y="43294"/>
                  </a:lnTo>
                  <a:lnTo>
                    <a:pt x="86601" y="57721"/>
                  </a:lnTo>
                  <a:lnTo>
                    <a:pt x="86601" y="72148"/>
                  </a:lnTo>
                  <a:lnTo>
                    <a:pt x="101028" y="72148"/>
                  </a:lnTo>
                  <a:lnTo>
                    <a:pt x="115443" y="72148"/>
                  </a:lnTo>
                  <a:lnTo>
                    <a:pt x="115443" y="57721"/>
                  </a:lnTo>
                  <a:lnTo>
                    <a:pt x="115443" y="43294"/>
                  </a:lnTo>
                  <a:close/>
                </a:path>
                <a:path w="361315" h="72390">
                  <a:moveTo>
                    <a:pt x="115443" y="14427"/>
                  </a:moveTo>
                  <a:lnTo>
                    <a:pt x="101028" y="14427"/>
                  </a:lnTo>
                  <a:lnTo>
                    <a:pt x="86601" y="14427"/>
                  </a:lnTo>
                  <a:lnTo>
                    <a:pt x="86601" y="28854"/>
                  </a:lnTo>
                  <a:lnTo>
                    <a:pt x="101028" y="28854"/>
                  </a:lnTo>
                  <a:lnTo>
                    <a:pt x="115443" y="28854"/>
                  </a:lnTo>
                  <a:lnTo>
                    <a:pt x="115443" y="14427"/>
                  </a:lnTo>
                  <a:close/>
                </a:path>
                <a:path w="361315" h="72390">
                  <a:moveTo>
                    <a:pt x="144322" y="28867"/>
                  </a:moveTo>
                  <a:lnTo>
                    <a:pt x="129895" y="28867"/>
                  </a:lnTo>
                  <a:lnTo>
                    <a:pt x="115468" y="28867"/>
                  </a:lnTo>
                  <a:lnTo>
                    <a:pt x="115468" y="43294"/>
                  </a:lnTo>
                  <a:lnTo>
                    <a:pt x="115468" y="57721"/>
                  </a:lnTo>
                  <a:lnTo>
                    <a:pt x="115468" y="72148"/>
                  </a:lnTo>
                  <a:lnTo>
                    <a:pt x="129895" y="72148"/>
                  </a:lnTo>
                  <a:lnTo>
                    <a:pt x="144322" y="72148"/>
                  </a:lnTo>
                  <a:lnTo>
                    <a:pt x="144322" y="57721"/>
                  </a:lnTo>
                  <a:lnTo>
                    <a:pt x="129895" y="57721"/>
                  </a:lnTo>
                  <a:lnTo>
                    <a:pt x="129895" y="43294"/>
                  </a:lnTo>
                  <a:lnTo>
                    <a:pt x="144322" y="43294"/>
                  </a:lnTo>
                  <a:lnTo>
                    <a:pt x="144322" y="28867"/>
                  </a:lnTo>
                  <a:close/>
                </a:path>
                <a:path w="361315" h="72390">
                  <a:moveTo>
                    <a:pt x="144322" y="0"/>
                  </a:moveTo>
                  <a:lnTo>
                    <a:pt x="129895" y="0"/>
                  </a:lnTo>
                  <a:lnTo>
                    <a:pt x="115468" y="0"/>
                  </a:lnTo>
                  <a:lnTo>
                    <a:pt x="115468" y="14427"/>
                  </a:lnTo>
                  <a:lnTo>
                    <a:pt x="115468" y="28854"/>
                  </a:lnTo>
                  <a:lnTo>
                    <a:pt x="129895" y="28854"/>
                  </a:lnTo>
                  <a:lnTo>
                    <a:pt x="144322" y="28854"/>
                  </a:lnTo>
                  <a:lnTo>
                    <a:pt x="144322" y="14427"/>
                  </a:lnTo>
                  <a:lnTo>
                    <a:pt x="144322" y="0"/>
                  </a:lnTo>
                  <a:close/>
                </a:path>
                <a:path w="361315" h="72390">
                  <a:moveTo>
                    <a:pt x="173189" y="28867"/>
                  </a:moveTo>
                  <a:lnTo>
                    <a:pt x="158762" y="28867"/>
                  </a:lnTo>
                  <a:lnTo>
                    <a:pt x="144335" y="28867"/>
                  </a:lnTo>
                  <a:lnTo>
                    <a:pt x="144335" y="43294"/>
                  </a:lnTo>
                  <a:lnTo>
                    <a:pt x="158762" y="43294"/>
                  </a:lnTo>
                  <a:lnTo>
                    <a:pt x="158762" y="57721"/>
                  </a:lnTo>
                  <a:lnTo>
                    <a:pt x="144335" y="57721"/>
                  </a:lnTo>
                  <a:lnTo>
                    <a:pt x="144335" y="72148"/>
                  </a:lnTo>
                  <a:lnTo>
                    <a:pt x="158762" y="72148"/>
                  </a:lnTo>
                  <a:lnTo>
                    <a:pt x="173189" y="72148"/>
                  </a:lnTo>
                  <a:lnTo>
                    <a:pt x="173189" y="57721"/>
                  </a:lnTo>
                  <a:lnTo>
                    <a:pt x="173189" y="43294"/>
                  </a:lnTo>
                  <a:lnTo>
                    <a:pt x="173189" y="28867"/>
                  </a:lnTo>
                  <a:close/>
                </a:path>
                <a:path w="361315" h="72390">
                  <a:moveTo>
                    <a:pt x="173189" y="0"/>
                  </a:moveTo>
                  <a:lnTo>
                    <a:pt x="158762" y="0"/>
                  </a:lnTo>
                  <a:lnTo>
                    <a:pt x="144335" y="0"/>
                  </a:lnTo>
                  <a:lnTo>
                    <a:pt x="144335" y="14427"/>
                  </a:lnTo>
                  <a:lnTo>
                    <a:pt x="158762" y="14427"/>
                  </a:lnTo>
                  <a:lnTo>
                    <a:pt x="173189" y="14427"/>
                  </a:lnTo>
                  <a:lnTo>
                    <a:pt x="173189" y="0"/>
                  </a:lnTo>
                  <a:close/>
                </a:path>
                <a:path w="361315" h="72390">
                  <a:moveTo>
                    <a:pt x="187617" y="43294"/>
                  </a:moveTo>
                  <a:lnTo>
                    <a:pt x="173202" y="43294"/>
                  </a:lnTo>
                  <a:lnTo>
                    <a:pt x="173202" y="57721"/>
                  </a:lnTo>
                  <a:lnTo>
                    <a:pt x="173202" y="72148"/>
                  </a:lnTo>
                  <a:lnTo>
                    <a:pt x="187617" y="72148"/>
                  </a:lnTo>
                  <a:lnTo>
                    <a:pt x="187617" y="57721"/>
                  </a:lnTo>
                  <a:lnTo>
                    <a:pt x="187617" y="43294"/>
                  </a:lnTo>
                  <a:close/>
                </a:path>
                <a:path w="361315" h="72390">
                  <a:moveTo>
                    <a:pt x="187617" y="0"/>
                  </a:moveTo>
                  <a:lnTo>
                    <a:pt x="173202" y="0"/>
                  </a:lnTo>
                  <a:lnTo>
                    <a:pt x="173202" y="14427"/>
                  </a:lnTo>
                  <a:lnTo>
                    <a:pt x="187617" y="14427"/>
                  </a:lnTo>
                  <a:lnTo>
                    <a:pt x="187617" y="0"/>
                  </a:lnTo>
                  <a:close/>
                </a:path>
                <a:path w="361315" h="72390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187629" y="57721"/>
                  </a:lnTo>
                  <a:lnTo>
                    <a:pt x="187629" y="72148"/>
                  </a:lnTo>
                  <a:lnTo>
                    <a:pt x="202057" y="72148"/>
                  </a:lnTo>
                  <a:lnTo>
                    <a:pt x="202057" y="57721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361315" h="72390">
                  <a:moveTo>
                    <a:pt x="202057" y="0"/>
                  </a:moveTo>
                  <a:lnTo>
                    <a:pt x="187629" y="0"/>
                  </a:lnTo>
                  <a:lnTo>
                    <a:pt x="187629" y="14427"/>
                  </a:lnTo>
                  <a:lnTo>
                    <a:pt x="187629" y="28854"/>
                  </a:lnTo>
                  <a:lnTo>
                    <a:pt x="202057" y="28854"/>
                  </a:lnTo>
                  <a:lnTo>
                    <a:pt x="202057" y="14427"/>
                  </a:lnTo>
                  <a:lnTo>
                    <a:pt x="202057" y="0"/>
                  </a:lnTo>
                  <a:close/>
                </a:path>
                <a:path w="361315" h="72390">
                  <a:moveTo>
                    <a:pt x="216484" y="57721"/>
                  </a:moveTo>
                  <a:lnTo>
                    <a:pt x="202069" y="57721"/>
                  </a:lnTo>
                  <a:lnTo>
                    <a:pt x="202069" y="72148"/>
                  </a:lnTo>
                  <a:lnTo>
                    <a:pt x="216484" y="72148"/>
                  </a:lnTo>
                  <a:lnTo>
                    <a:pt x="216484" y="57721"/>
                  </a:lnTo>
                  <a:close/>
                </a:path>
                <a:path w="361315" h="72390">
                  <a:moveTo>
                    <a:pt x="216484" y="28867"/>
                  </a:moveTo>
                  <a:lnTo>
                    <a:pt x="202069" y="28867"/>
                  </a:lnTo>
                  <a:lnTo>
                    <a:pt x="202069" y="43294"/>
                  </a:lnTo>
                  <a:lnTo>
                    <a:pt x="216484" y="43294"/>
                  </a:lnTo>
                  <a:lnTo>
                    <a:pt x="216484" y="28867"/>
                  </a:lnTo>
                  <a:close/>
                </a:path>
                <a:path w="361315" h="72390">
                  <a:moveTo>
                    <a:pt x="230924" y="43294"/>
                  </a:moveTo>
                  <a:lnTo>
                    <a:pt x="216496" y="43294"/>
                  </a:lnTo>
                  <a:lnTo>
                    <a:pt x="216496" y="57721"/>
                  </a:lnTo>
                  <a:lnTo>
                    <a:pt x="216496" y="72148"/>
                  </a:lnTo>
                  <a:lnTo>
                    <a:pt x="230924" y="72148"/>
                  </a:lnTo>
                  <a:lnTo>
                    <a:pt x="230924" y="57721"/>
                  </a:lnTo>
                  <a:lnTo>
                    <a:pt x="230924" y="43294"/>
                  </a:lnTo>
                  <a:close/>
                </a:path>
                <a:path w="361315" h="72390">
                  <a:moveTo>
                    <a:pt x="230924" y="0"/>
                  </a:moveTo>
                  <a:lnTo>
                    <a:pt x="216496" y="0"/>
                  </a:lnTo>
                  <a:lnTo>
                    <a:pt x="216496" y="14427"/>
                  </a:lnTo>
                  <a:lnTo>
                    <a:pt x="230924" y="14427"/>
                  </a:lnTo>
                  <a:lnTo>
                    <a:pt x="230924" y="0"/>
                  </a:lnTo>
                  <a:close/>
                </a:path>
                <a:path w="361315" h="72390">
                  <a:moveTo>
                    <a:pt x="245364" y="14427"/>
                  </a:moveTo>
                  <a:lnTo>
                    <a:pt x="230936" y="14427"/>
                  </a:lnTo>
                  <a:lnTo>
                    <a:pt x="230936" y="28854"/>
                  </a:lnTo>
                  <a:lnTo>
                    <a:pt x="245364" y="28854"/>
                  </a:lnTo>
                  <a:lnTo>
                    <a:pt x="245364" y="14427"/>
                  </a:lnTo>
                  <a:close/>
                </a:path>
                <a:path w="361315" h="72390">
                  <a:moveTo>
                    <a:pt x="259778" y="43294"/>
                  </a:moveTo>
                  <a:lnTo>
                    <a:pt x="245364" y="43294"/>
                  </a:lnTo>
                  <a:lnTo>
                    <a:pt x="245364" y="28867"/>
                  </a:lnTo>
                  <a:lnTo>
                    <a:pt x="230936" y="28867"/>
                  </a:lnTo>
                  <a:lnTo>
                    <a:pt x="230936" y="43294"/>
                  </a:lnTo>
                  <a:lnTo>
                    <a:pt x="230936" y="57721"/>
                  </a:lnTo>
                  <a:lnTo>
                    <a:pt x="245364" y="57721"/>
                  </a:lnTo>
                  <a:lnTo>
                    <a:pt x="259778" y="57721"/>
                  </a:lnTo>
                  <a:lnTo>
                    <a:pt x="259778" y="43294"/>
                  </a:lnTo>
                  <a:close/>
                </a:path>
                <a:path w="361315" h="72390">
                  <a:moveTo>
                    <a:pt x="274231" y="43294"/>
                  </a:moveTo>
                  <a:lnTo>
                    <a:pt x="259803" y="43294"/>
                  </a:lnTo>
                  <a:lnTo>
                    <a:pt x="259803" y="57721"/>
                  </a:lnTo>
                  <a:lnTo>
                    <a:pt x="274231" y="57721"/>
                  </a:lnTo>
                  <a:lnTo>
                    <a:pt x="274231" y="43294"/>
                  </a:lnTo>
                  <a:close/>
                </a:path>
                <a:path w="361315" h="72390">
                  <a:moveTo>
                    <a:pt x="288658" y="14427"/>
                  </a:moveTo>
                  <a:lnTo>
                    <a:pt x="274231" y="14427"/>
                  </a:lnTo>
                  <a:lnTo>
                    <a:pt x="259803" y="14427"/>
                  </a:lnTo>
                  <a:lnTo>
                    <a:pt x="259803" y="28854"/>
                  </a:lnTo>
                  <a:lnTo>
                    <a:pt x="274231" y="28854"/>
                  </a:lnTo>
                  <a:lnTo>
                    <a:pt x="288658" y="28854"/>
                  </a:lnTo>
                  <a:lnTo>
                    <a:pt x="288658" y="14427"/>
                  </a:lnTo>
                  <a:close/>
                </a:path>
                <a:path w="361315" h="72390">
                  <a:moveTo>
                    <a:pt x="303072" y="57721"/>
                  </a:moveTo>
                  <a:lnTo>
                    <a:pt x="288658" y="57721"/>
                  </a:lnTo>
                  <a:lnTo>
                    <a:pt x="274231" y="57721"/>
                  </a:lnTo>
                  <a:lnTo>
                    <a:pt x="274231" y="72148"/>
                  </a:lnTo>
                  <a:lnTo>
                    <a:pt x="288658" y="72148"/>
                  </a:lnTo>
                  <a:lnTo>
                    <a:pt x="303072" y="72148"/>
                  </a:lnTo>
                  <a:lnTo>
                    <a:pt x="303072" y="57721"/>
                  </a:lnTo>
                  <a:close/>
                </a:path>
                <a:path w="361315" h="72390">
                  <a:moveTo>
                    <a:pt x="303072" y="28867"/>
                  </a:moveTo>
                  <a:lnTo>
                    <a:pt x="288658" y="28867"/>
                  </a:lnTo>
                  <a:lnTo>
                    <a:pt x="288658" y="43294"/>
                  </a:lnTo>
                  <a:lnTo>
                    <a:pt x="303072" y="43294"/>
                  </a:lnTo>
                  <a:lnTo>
                    <a:pt x="303072" y="28867"/>
                  </a:lnTo>
                  <a:close/>
                </a:path>
                <a:path w="361315" h="72390">
                  <a:moveTo>
                    <a:pt x="303072" y="0"/>
                  </a:moveTo>
                  <a:lnTo>
                    <a:pt x="288658" y="0"/>
                  </a:lnTo>
                  <a:lnTo>
                    <a:pt x="288658" y="14427"/>
                  </a:lnTo>
                  <a:lnTo>
                    <a:pt x="303072" y="14427"/>
                  </a:lnTo>
                  <a:lnTo>
                    <a:pt x="303072" y="0"/>
                  </a:lnTo>
                  <a:close/>
                </a:path>
                <a:path w="361315" h="72390">
                  <a:moveTo>
                    <a:pt x="331952" y="28867"/>
                  </a:moveTo>
                  <a:lnTo>
                    <a:pt x="317525" y="28867"/>
                  </a:lnTo>
                  <a:lnTo>
                    <a:pt x="317525" y="43294"/>
                  </a:lnTo>
                  <a:lnTo>
                    <a:pt x="331952" y="43294"/>
                  </a:lnTo>
                  <a:lnTo>
                    <a:pt x="331952" y="28867"/>
                  </a:lnTo>
                  <a:close/>
                </a:path>
                <a:path w="361315" h="72390">
                  <a:moveTo>
                    <a:pt x="331952" y="0"/>
                  </a:moveTo>
                  <a:lnTo>
                    <a:pt x="317525" y="0"/>
                  </a:lnTo>
                  <a:lnTo>
                    <a:pt x="317525" y="14427"/>
                  </a:lnTo>
                  <a:lnTo>
                    <a:pt x="303098" y="14427"/>
                  </a:lnTo>
                  <a:lnTo>
                    <a:pt x="303098" y="28854"/>
                  </a:lnTo>
                  <a:lnTo>
                    <a:pt x="317525" y="28854"/>
                  </a:lnTo>
                  <a:lnTo>
                    <a:pt x="331952" y="28854"/>
                  </a:lnTo>
                  <a:lnTo>
                    <a:pt x="331952" y="14427"/>
                  </a:lnTo>
                  <a:lnTo>
                    <a:pt x="331952" y="0"/>
                  </a:lnTo>
                  <a:close/>
                </a:path>
                <a:path w="361315" h="72390">
                  <a:moveTo>
                    <a:pt x="346392" y="43294"/>
                  </a:moveTo>
                  <a:lnTo>
                    <a:pt x="331965" y="43294"/>
                  </a:lnTo>
                  <a:lnTo>
                    <a:pt x="331965" y="57721"/>
                  </a:lnTo>
                  <a:lnTo>
                    <a:pt x="346392" y="57721"/>
                  </a:lnTo>
                  <a:lnTo>
                    <a:pt x="346392" y="43294"/>
                  </a:lnTo>
                  <a:close/>
                </a:path>
                <a:path w="361315" h="72390">
                  <a:moveTo>
                    <a:pt x="360819" y="28867"/>
                  </a:moveTo>
                  <a:lnTo>
                    <a:pt x="346392" y="28867"/>
                  </a:lnTo>
                  <a:lnTo>
                    <a:pt x="346392" y="43294"/>
                  </a:lnTo>
                  <a:lnTo>
                    <a:pt x="360819" y="43294"/>
                  </a:lnTo>
                  <a:lnTo>
                    <a:pt x="360819" y="28867"/>
                  </a:lnTo>
                  <a:close/>
                </a:path>
                <a:path w="361315" h="72390">
                  <a:moveTo>
                    <a:pt x="360819" y="0"/>
                  </a:moveTo>
                  <a:lnTo>
                    <a:pt x="346392" y="0"/>
                  </a:lnTo>
                  <a:lnTo>
                    <a:pt x="346392" y="14427"/>
                  </a:lnTo>
                  <a:lnTo>
                    <a:pt x="346392" y="28854"/>
                  </a:lnTo>
                  <a:lnTo>
                    <a:pt x="360819" y="28854"/>
                  </a:lnTo>
                  <a:lnTo>
                    <a:pt x="360819" y="14427"/>
                  </a:lnTo>
                  <a:lnTo>
                    <a:pt x="3608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725926" y="6538645"/>
              <a:ext cx="361315" cy="29209"/>
            </a:xfrm>
            <a:custGeom>
              <a:avLst/>
              <a:gdLst/>
              <a:ahLst/>
              <a:cxnLst/>
              <a:rect l="l" t="t" r="r" b="b"/>
              <a:pathLst>
                <a:path w="361315" h="29209">
                  <a:moveTo>
                    <a:pt x="14427" y="14439"/>
                  </a:moveTo>
                  <a:lnTo>
                    <a:pt x="0" y="14439"/>
                  </a:lnTo>
                  <a:lnTo>
                    <a:pt x="0" y="28867"/>
                  </a:lnTo>
                  <a:lnTo>
                    <a:pt x="14427" y="28867"/>
                  </a:lnTo>
                  <a:lnTo>
                    <a:pt x="14427" y="14439"/>
                  </a:lnTo>
                  <a:close/>
                </a:path>
                <a:path w="361315" h="29209">
                  <a:moveTo>
                    <a:pt x="43294" y="14439"/>
                  </a:moveTo>
                  <a:lnTo>
                    <a:pt x="28867" y="14439"/>
                  </a:lnTo>
                  <a:lnTo>
                    <a:pt x="28867" y="28867"/>
                  </a:lnTo>
                  <a:lnTo>
                    <a:pt x="43294" y="28867"/>
                  </a:lnTo>
                  <a:lnTo>
                    <a:pt x="43294" y="14439"/>
                  </a:lnTo>
                  <a:close/>
                </a:path>
                <a:path w="361315" h="29209">
                  <a:moveTo>
                    <a:pt x="72148" y="14439"/>
                  </a:moveTo>
                  <a:lnTo>
                    <a:pt x="57734" y="14439"/>
                  </a:lnTo>
                  <a:lnTo>
                    <a:pt x="57734" y="28867"/>
                  </a:lnTo>
                  <a:lnTo>
                    <a:pt x="72148" y="28867"/>
                  </a:lnTo>
                  <a:lnTo>
                    <a:pt x="72148" y="14439"/>
                  </a:lnTo>
                  <a:close/>
                </a:path>
                <a:path w="361315" h="29209">
                  <a:moveTo>
                    <a:pt x="187617" y="14439"/>
                  </a:moveTo>
                  <a:lnTo>
                    <a:pt x="173202" y="14439"/>
                  </a:lnTo>
                  <a:lnTo>
                    <a:pt x="173202" y="28867"/>
                  </a:lnTo>
                  <a:lnTo>
                    <a:pt x="187617" y="28867"/>
                  </a:lnTo>
                  <a:lnTo>
                    <a:pt x="187617" y="14439"/>
                  </a:lnTo>
                  <a:close/>
                </a:path>
                <a:path w="361315" h="29209">
                  <a:moveTo>
                    <a:pt x="216484" y="14439"/>
                  </a:moveTo>
                  <a:lnTo>
                    <a:pt x="202069" y="14439"/>
                  </a:lnTo>
                  <a:lnTo>
                    <a:pt x="202069" y="28867"/>
                  </a:lnTo>
                  <a:lnTo>
                    <a:pt x="216484" y="28867"/>
                  </a:lnTo>
                  <a:lnTo>
                    <a:pt x="216484" y="14439"/>
                  </a:lnTo>
                  <a:close/>
                </a:path>
                <a:path w="361315" h="29209">
                  <a:moveTo>
                    <a:pt x="259778" y="14439"/>
                  </a:moveTo>
                  <a:lnTo>
                    <a:pt x="245364" y="14439"/>
                  </a:lnTo>
                  <a:lnTo>
                    <a:pt x="245364" y="28867"/>
                  </a:lnTo>
                  <a:lnTo>
                    <a:pt x="259778" y="28867"/>
                  </a:lnTo>
                  <a:lnTo>
                    <a:pt x="259778" y="14439"/>
                  </a:lnTo>
                  <a:close/>
                </a:path>
                <a:path w="361315" h="29209">
                  <a:moveTo>
                    <a:pt x="303072" y="14439"/>
                  </a:moveTo>
                  <a:lnTo>
                    <a:pt x="288658" y="14439"/>
                  </a:lnTo>
                  <a:lnTo>
                    <a:pt x="274231" y="14439"/>
                  </a:lnTo>
                  <a:lnTo>
                    <a:pt x="259803" y="14439"/>
                  </a:lnTo>
                  <a:lnTo>
                    <a:pt x="259803" y="28867"/>
                  </a:lnTo>
                  <a:lnTo>
                    <a:pt x="274231" y="28867"/>
                  </a:lnTo>
                  <a:lnTo>
                    <a:pt x="288658" y="28867"/>
                  </a:lnTo>
                  <a:lnTo>
                    <a:pt x="303072" y="28867"/>
                  </a:lnTo>
                  <a:lnTo>
                    <a:pt x="303072" y="14439"/>
                  </a:lnTo>
                  <a:close/>
                </a:path>
                <a:path w="361315" h="29209">
                  <a:moveTo>
                    <a:pt x="303072" y="0"/>
                  </a:moveTo>
                  <a:lnTo>
                    <a:pt x="288658" y="0"/>
                  </a:lnTo>
                  <a:lnTo>
                    <a:pt x="288658" y="14427"/>
                  </a:lnTo>
                  <a:lnTo>
                    <a:pt x="303072" y="14427"/>
                  </a:lnTo>
                  <a:lnTo>
                    <a:pt x="303072" y="0"/>
                  </a:lnTo>
                  <a:close/>
                </a:path>
                <a:path w="361315" h="29209">
                  <a:moveTo>
                    <a:pt x="331952" y="14439"/>
                  </a:moveTo>
                  <a:lnTo>
                    <a:pt x="317525" y="14439"/>
                  </a:lnTo>
                  <a:lnTo>
                    <a:pt x="303098" y="14439"/>
                  </a:lnTo>
                  <a:lnTo>
                    <a:pt x="303098" y="28867"/>
                  </a:lnTo>
                  <a:lnTo>
                    <a:pt x="317525" y="28867"/>
                  </a:lnTo>
                  <a:lnTo>
                    <a:pt x="331952" y="28867"/>
                  </a:lnTo>
                  <a:lnTo>
                    <a:pt x="331952" y="14439"/>
                  </a:lnTo>
                  <a:close/>
                </a:path>
                <a:path w="361315" h="29209">
                  <a:moveTo>
                    <a:pt x="331952" y="0"/>
                  </a:moveTo>
                  <a:lnTo>
                    <a:pt x="317525" y="0"/>
                  </a:lnTo>
                  <a:lnTo>
                    <a:pt x="317525" y="14427"/>
                  </a:lnTo>
                  <a:lnTo>
                    <a:pt x="331952" y="14427"/>
                  </a:lnTo>
                  <a:lnTo>
                    <a:pt x="331952" y="0"/>
                  </a:lnTo>
                  <a:close/>
                </a:path>
                <a:path w="361315" h="29209">
                  <a:moveTo>
                    <a:pt x="360819" y="0"/>
                  </a:moveTo>
                  <a:lnTo>
                    <a:pt x="346392" y="0"/>
                  </a:lnTo>
                  <a:lnTo>
                    <a:pt x="331965" y="0"/>
                  </a:lnTo>
                  <a:lnTo>
                    <a:pt x="331965" y="14427"/>
                  </a:lnTo>
                  <a:lnTo>
                    <a:pt x="346392" y="14427"/>
                  </a:lnTo>
                  <a:lnTo>
                    <a:pt x="360819" y="14427"/>
                  </a:lnTo>
                  <a:lnTo>
                    <a:pt x="36081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725926" y="6574726"/>
              <a:ext cx="361315" cy="0"/>
            </a:xfrm>
            <a:custGeom>
              <a:avLst/>
              <a:gdLst/>
              <a:ahLst/>
              <a:cxnLst/>
              <a:rect l="l" t="t" r="r" b="b"/>
              <a:pathLst>
                <a:path w="361315">
                  <a:moveTo>
                    <a:pt x="0" y="0"/>
                  </a:moveTo>
                  <a:lnTo>
                    <a:pt x="360819" y="0"/>
                  </a:lnTo>
                </a:path>
              </a:pathLst>
            </a:custGeom>
            <a:ln w="14427">
              <a:solidFill>
                <a:srgbClr val="231F2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610458" y="6581952"/>
              <a:ext cx="591820" cy="57785"/>
            </a:xfrm>
            <a:custGeom>
              <a:avLst/>
              <a:gdLst/>
              <a:ahLst/>
              <a:cxnLst/>
              <a:rect l="l" t="t" r="r" b="b"/>
              <a:pathLst>
                <a:path w="591820" h="57784">
                  <a:moveTo>
                    <a:pt x="14427" y="14427"/>
                  </a:moveTo>
                  <a:lnTo>
                    <a:pt x="0" y="14427"/>
                  </a:lnTo>
                  <a:lnTo>
                    <a:pt x="0" y="28854"/>
                  </a:lnTo>
                  <a:lnTo>
                    <a:pt x="14427" y="28854"/>
                  </a:lnTo>
                  <a:lnTo>
                    <a:pt x="14427" y="14427"/>
                  </a:lnTo>
                  <a:close/>
                </a:path>
                <a:path w="591820" h="57784">
                  <a:moveTo>
                    <a:pt x="28867" y="28867"/>
                  </a:moveTo>
                  <a:lnTo>
                    <a:pt x="14439" y="28867"/>
                  </a:lnTo>
                  <a:lnTo>
                    <a:pt x="14439" y="43294"/>
                  </a:lnTo>
                  <a:lnTo>
                    <a:pt x="28867" y="43294"/>
                  </a:lnTo>
                  <a:lnTo>
                    <a:pt x="28867" y="28867"/>
                  </a:lnTo>
                  <a:close/>
                </a:path>
                <a:path w="591820" h="57784">
                  <a:moveTo>
                    <a:pt x="43281" y="43294"/>
                  </a:moveTo>
                  <a:lnTo>
                    <a:pt x="28867" y="43294"/>
                  </a:lnTo>
                  <a:lnTo>
                    <a:pt x="28867" y="57721"/>
                  </a:lnTo>
                  <a:lnTo>
                    <a:pt x="43281" y="57721"/>
                  </a:lnTo>
                  <a:lnTo>
                    <a:pt x="43281" y="43294"/>
                  </a:lnTo>
                  <a:close/>
                </a:path>
                <a:path w="591820" h="57784">
                  <a:moveTo>
                    <a:pt x="43281" y="14427"/>
                  </a:moveTo>
                  <a:lnTo>
                    <a:pt x="28867" y="14427"/>
                  </a:lnTo>
                  <a:lnTo>
                    <a:pt x="28867" y="28854"/>
                  </a:lnTo>
                  <a:lnTo>
                    <a:pt x="43281" y="28854"/>
                  </a:lnTo>
                  <a:lnTo>
                    <a:pt x="43281" y="14427"/>
                  </a:lnTo>
                  <a:close/>
                </a:path>
                <a:path w="591820" h="57784">
                  <a:moveTo>
                    <a:pt x="72161" y="43294"/>
                  </a:moveTo>
                  <a:lnTo>
                    <a:pt x="57734" y="43294"/>
                  </a:lnTo>
                  <a:lnTo>
                    <a:pt x="43307" y="43294"/>
                  </a:lnTo>
                  <a:lnTo>
                    <a:pt x="43307" y="57721"/>
                  </a:lnTo>
                  <a:lnTo>
                    <a:pt x="57734" y="57721"/>
                  </a:lnTo>
                  <a:lnTo>
                    <a:pt x="72161" y="57721"/>
                  </a:lnTo>
                  <a:lnTo>
                    <a:pt x="72161" y="43294"/>
                  </a:lnTo>
                  <a:close/>
                </a:path>
                <a:path w="591820" h="57784">
                  <a:moveTo>
                    <a:pt x="72161" y="14427"/>
                  </a:moveTo>
                  <a:lnTo>
                    <a:pt x="57734" y="14427"/>
                  </a:lnTo>
                  <a:lnTo>
                    <a:pt x="43307" y="14427"/>
                  </a:lnTo>
                  <a:lnTo>
                    <a:pt x="43307" y="28854"/>
                  </a:lnTo>
                  <a:lnTo>
                    <a:pt x="57734" y="28854"/>
                  </a:lnTo>
                  <a:lnTo>
                    <a:pt x="72161" y="28854"/>
                  </a:lnTo>
                  <a:lnTo>
                    <a:pt x="72161" y="14427"/>
                  </a:lnTo>
                  <a:close/>
                </a:path>
                <a:path w="591820" h="57784">
                  <a:moveTo>
                    <a:pt x="101028" y="43294"/>
                  </a:moveTo>
                  <a:lnTo>
                    <a:pt x="86601" y="43294"/>
                  </a:lnTo>
                  <a:lnTo>
                    <a:pt x="72174" y="43294"/>
                  </a:lnTo>
                  <a:lnTo>
                    <a:pt x="72174" y="57721"/>
                  </a:lnTo>
                  <a:lnTo>
                    <a:pt x="86601" y="57721"/>
                  </a:lnTo>
                  <a:lnTo>
                    <a:pt x="101028" y="57721"/>
                  </a:lnTo>
                  <a:lnTo>
                    <a:pt x="101028" y="43294"/>
                  </a:lnTo>
                  <a:close/>
                </a:path>
                <a:path w="591820" h="57784">
                  <a:moveTo>
                    <a:pt x="101028" y="14427"/>
                  </a:moveTo>
                  <a:lnTo>
                    <a:pt x="86601" y="14427"/>
                  </a:lnTo>
                  <a:lnTo>
                    <a:pt x="72174" y="14427"/>
                  </a:lnTo>
                  <a:lnTo>
                    <a:pt x="72174" y="28854"/>
                  </a:lnTo>
                  <a:lnTo>
                    <a:pt x="86601" y="28854"/>
                  </a:lnTo>
                  <a:lnTo>
                    <a:pt x="101028" y="28854"/>
                  </a:lnTo>
                  <a:lnTo>
                    <a:pt x="101028" y="14427"/>
                  </a:lnTo>
                  <a:close/>
                </a:path>
                <a:path w="591820" h="57784">
                  <a:moveTo>
                    <a:pt x="115455" y="28867"/>
                  </a:moveTo>
                  <a:lnTo>
                    <a:pt x="101041" y="28867"/>
                  </a:lnTo>
                  <a:lnTo>
                    <a:pt x="101041" y="43294"/>
                  </a:lnTo>
                  <a:lnTo>
                    <a:pt x="101041" y="57721"/>
                  </a:lnTo>
                  <a:lnTo>
                    <a:pt x="115455" y="57721"/>
                  </a:lnTo>
                  <a:lnTo>
                    <a:pt x="115455" y="43294"/>
                  </a:lnTo>
                  <a:lnTo>
                    <a:pt x="115455" y="28867"/>
                  </a:lnTo>
                  <a:close/>
                </a:path>
                <a:path w="591820" h="57784">
                  <a:moveTo>
                    <a:pt x="129895" y="28867"/>
                  </a:moveTo>
                  <a:lnTo>
                    <a:pt x="115468" y="28867"/>
                  </a:lnTo>
                  <a:lnTo>
                    <a:pt x="115468" y="43294"/>
                  </a:lnTo>
                  <a:lnTo>
                    <a:pt x="115468" y="57721"/>
                  </a:lnTo>
                  <a:lnTo>
                    <a:pt x="129895" y="57721"/>
                  </a:lnTo>
                  <a:lnTo>
                    <a:pt x="129895" y="43294"/>
                  </a:lnTo>
                  <a:lnTo>
                    <a:pt x="129895" y="28867"/>
                  </a:lnTo>
                  <a:close/>
                </a:path>
                <a:path w="591820" h="57784">
                  <a:moveTo>
                    <a:pt x="129895" y="0"/>
                  </a:moveTo>
                  <a:lnTo>
                    <a:pt x="115468" y="0"/>
                  </a:lnTo>
                  <a:lnTo>
                    <a:pt x="115468" y="14427"/>
                  </a:lnTo>
                  <a:lnTo>
                    <a:pt x="129895" y="14427"/>
                  </a:lnTo>
                  <a:lnTo>
                    <a:pt x="129895" y="0"/>
                  </a:lnTo>
                  <a:close/>
                </a:path>
                <a:path w="591820" h="57784">
                  <a:moveTo>
                    <a:pt x="144322" y="28867"/>
                  </a:moveTo>
                  <a:lnTo>
                    <a:pt x="129908" y="28867"/>
                  </a:lnTo>
                  <a:lnTo>
                    <a:pt x="129908" y="43294"/>
                  </a:lnTo>
                  <a:lnTo>
                    <a:pt x="144322" y="43294"/>
                  </a:lnTo>
                  <a:lnTo>
                    <a:pt x="144322" y="28867"/>
                  </a:lnTo>
                  <a:close/>
                </a:path>
                <a:path w="591820" h="57784">
                  <a:moveTo>
                    <a:pt x="173189" y="28867"/>
                  </a:moveTo>
                  <a:lnTo>
                    <a:pt x="158762" y="28867"/>
                  </a:lnTo>
                  <a:lnTo>
                    <a:pt x="144335" y="28867"/>
                  </a:lnTo>
                  <a:lnTo>
                    <a:pt x="144335" y="43294"/>
                  </a:lnTo>
                  <a:lnTo>
                    <a:pt x="158762" y="43294"/>
                  </a:lnTo>
                  <a:lnTo>
                    <a:pt x="158762" y="57721"/>
                  </a:lnTo>
                  <a:lnTo>
                    <a:pt x="173189" y="57721"/>
                  </a:lnTo>
                  <a:lnTo>
                    <a:pt x="173189" y="43294"/>
                  </a:lnTo>
                  <a:lnTo>
                    <a:pt x="173189" y="28867"/>
                  </a:lnTo>
                  <a:close/>
                </a:path>
                <a:path w="591820" h="57784">
                  <a:moveTo>
                    <a:pt x="173189" y="0"/>
                  </a:moveTo>
                  <a:lnTo>
                    <a:pt x="158762" y="0"/>
                  </a:lnTo>
                  <a:lnTo>
                    <a:pt x="144335" y="0"/>
                  </a:lnTo>
                  <a:lnTo>
                    <a:pt x="144335" y="14427"/>
                  </a:lnTo>
                  <a:lnTo>
                    <a:pt x="158762" y="14427"/>
                  </a:lnTo>
                  <a:lnTo>
                    <a:pt x="173189" y="14427"/>
                  </a:lnTo>
                  <a:lnTo>
                    <a:pt x="173189" y="0"/>
                  </a:lnTo>
                  <a:close/>
                </a:path>
                <a:path w="591820" h="57784">
                  <a:moveTo>
                    <a:pt x="187617" y="28867"/>
                  </a:moveTo>
                  <a:lnTo>
                    <a:pt x="173202" y="28867"/>
                  </a:lnTo>
                  <a:lnTo>
                    <a:pt x="173202" y="43294"/>
                  </a:lnTo>
                  <a:lnTo>
                    <a:pt x="187617" y="43294"/>
                  </a:lnTo>
                  <a:lnTo>
                    <a:pt x="187617" y="28867"/>
                  </a:lnTo>
                  <a:close/>
                </a:path>
                <a:path w="591820" h="57784">
                  <a:moveTo>
                    <a:pt x="187617" y="0"/>
                  </a:moveTo>
                  <a:lnTo>
                    <a:pt x="173202" y="0"/>
                  </a:lnTo>
                  <a:lnTo>
                    <a:pt x="173202" y="14427"/>
                  </a:lnTo>
                  <a:lnTo>
                    <a:pt x="187617" y="14427"/>
                  </a:lnTo>
                  <a:lnTo>
                    <a:pt x="187617" y="0"/>
                  </a:lnTo>
                  <a:close/>
                </a:path>
                <a:path w="591820" h="57784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591820" h="57784">
                  <a:moveTo>
                    <a:pt x="202057" y="14427"/>
                  </a:moveTo>
                  <a:lnTo>
                    <a:pt x="187629" y="14427"/>
                  </a:lnTo>
                  <a:lnTo>
                    <a:pt x="187629" y="28854"/>
                  </a:lnTo>
                  <a:lnTo>
                    <a:pt x="202057" y="28854"/>
                  </a:lnTo>
                  <a:lnTo>
                    <a:pt x="202057" y="14427"/>
                  </a:lnTo>
                  <a:close/>
                </a:path>
                <a:path w="591820" h="57784">
                  <a:moveTo>
                    <a:pt x="216496" y="28867"/>
                  </a:moveTo>
                  <a:lnTo>
                    <a:pt x="202069" y="28867"/>
                  </a:lnTo>
                  <a:lnTo>
                    <a:pt x="202069" y="43294"/>
                  </a:lnTo>
                  <a:lnTo>
                    <a:pt x="216496" y="43294"/>
                  </a:lnTo>
                  <a:lnTo>
                    <a:pt x="216496" y="28867"/>
                  </a:lnTo>
                  <a:close/>
                </a:path>
                <a:path w="591820" h="57784">
                  <a:moveTo>
                    <a:pt x="230911" y="0"/>
                  </a:moveTo>
                  <a:lnTo>
                    <a:pt x="216496" y="0"/>
                  </a:lnTo>
                  <a:lnTo>
                    <a:pt x="202069" y="0"/>
                  </a:lnTo>
                  <a:lnTo>
                    <a:pt x="202069" y="14427"/>
                  </a:lnTo>
                  <a:lnTo>
                    <a:pt x="216496" y="14427"/>
                  </a:lnTo>
                  <a:lnTo>
                    <a:pt x="230911" y="14427"/>
                  </a:lnTo>
                  <a:lnTo>
                    <a:pt x="230911" y="0"/>
                  </a:lnTo>
                  <a:close/>
                </a:path>
                <a:path w="591820" h="57784">
                  <a:moveTo>
                    <a:pt x="259791" y="28867"/>
                  </a:moveTo>
                  <a:lnTo>
                    <a:pt x="245364" y="28867"/>
                  </a:lnTo>
                  <a:lnTo>
                    <a:pt x="230936" y="28867"/>
                  </a:lnTo>
                  <a:lnTo>
                    <a:pt x="230936" y="43294"/>
                  </a:lnTo>
                  <a:lnTo>
                    <a:pt x="245364" y="43294"/>
                  </a:lnTo>
                  <a:lnTo>
                    <a:pt x="259791" y="43294"/>
                  </a:lnTo>
                  <a:lnTo>
                    <a:pt x="259791" y="28867"/>
                  </a:lnTo>
                  <a:close/>
                </a:path>
                <a:path w="591820" h="57784">
                  <a:moveTo>
                    <a:pt x="259791" y="14427"/>
                  </a:moveTo>
                  <a:lnTo>
                    <a:pt x="245364" y="14427"/>
                  </a:lnTo>
                  <a:lnTo>
                    <a:pt x="245364" y="0"/>
                  </a:lnTo>
                  <a:lnTo>
                    <a:pt x="230936" y="0"/>
                  </a:lnTo>
                  <a:lnTo>
                    <a:pt x="230936" y="14427"/>
                  </a:lnTo>
                  <a:lnTo>
                    <a:pt x="230936" y="28854"/>
                  </a:lnTo>
                  <a:lnTo>
                    <a:pt x="245364" y="28854"/>
                  </a:lnTo>
                  <a:lnTo>
                    <a:pt x="259791" y="28854"/>
                  </a:lnTo>
                  <a:lnTo>
                    <a:pt x="259791" y="14427"/>
                  </a:lnTo>
                  <a:close/>
                </a:path>
                <a:path w="591820" h="57784">
                  <a:moveTo>
                    <a:pt x="288658" y="28867"/>
                  </a:moveTo>
                  <a:lnTo>
                    <a:pt x="274231" y="28867"/>
                  </a:lnTo>
                  <a:lnTo>
                    <a:pt x="259803" y="28867"/>
                  </a:lnTo>
                  <a:lnTo>
                    <a:pt x="259803" y="43294"/>
                  </a:lnTo>
                  <a:lnTo>
                    <a:pt x="274231" y="43294"/>
                  </a:lnTo>
                  <a:lnTo>
                    <a:pt x="288658" y="43294"/>
                  </a:lnTo>
                  <a:lnTo>
                    <a:pt x="288658" y="28867"/>
                  </a:lnTo>
                  <a:close/>
                </a:path>
                <a:path w="591820" h="57784">
                  <a:moveTo>
                    <a:pt x="288658" y="14427"/>
                  </a:moveTo>
                  <a:lnTo>
                    <a:pt x="274231" y="14427"/>
                  </a:lnTo>
                  <a:lnTo>
                    <a:pt x="274231" y="28854"/>
                  </a:lnTo>
                  <a:lnTo>
                    <a:pt x="288658" y="28854"/>
                  </a:lnTo>
                  <a:lnTo>
                    <a:pt x="288658" y="14427"/>
                  </a:lnTo>
                  <a:close/>
                </a:path>
                <a:path w="591820" h="57784">
                  <a:moveTo>
                    <a:pt x="303085" y="0"/>
                  </a:moveTo>
                  <a:lnTo>
                    <a:pt x="288671" y="0"/>
                  </a:lnTo>
                  <a:lnTo>
                    <a:pt x="288671" y="14427"/>
                  </a:lnTo>
                  <a:lnTo>
                    <a:pt x="303085" y="14427"/>
                  </a:lnTo>
                  <a:lnTo>
                    <a:pt x="303085" y="0"/>
                  </a:lnTo>
                  <a:close/>
                </a:path>
                <a:path w="591820" h="57784">
                  <a:moveTo>
                    <a:pt x="317525" y="0"/>
                  </a:moveTo>
                  <a:lnTo>
                    <a:pt x="303098" y="0"/>
                  </a:lnTo>
                  <a:lnTo>
                    <a:pt x="303098" y="14427"/>
                  </a:lnTo>
                  <a:lnTo>
                    <a:pt x="317525" y="14427"/>
                  </a:lnTo>
                  <a:lnTo>
                    <a:pt x="317525" y="0"/>
                  </a:lnTo>
                  <a:close/>
                </a:path>
                <a:path w="591820" h="57784">
                  <a:moveTo>
                    <a:pt x="331952" y="0"/>
                  </a:moveTo>
                  <a:lnTo>
                    <a:pt x="317538" y="0"/>
                  </a:lnTo>
                  <a:lnTo>
                    <a:pt x="317538" y="14427"/>
                  </a:lnTo>
                  <a:lnTo>
                    <a:pt x="331952" y="14427"/>
                  </a:lnTo>
                  <a:lnTo>
                    <a:pt x="331952" y="0"/>
                  </a:lnTo>
                  <a:close/>
                </a:path>
                <a:path w="591820" h="57784">
                  <a:moveTo>
                    <a:pt x="346392" y="28867"/>
                  </a:moveTo>
                  <a:lnTo>
                    <a:pt x="331965" y="28867"/>
                  </a:lnTo>
                  <a:lnTo>
                    <a:pt x="331965" y="43294"/>
                  </a:lnTo>
                  <a:lnTo>
                    <a:pt x="346392" y="43294"/>
                  </a:lnTo>
                  <a:lnTo>
                    <a:pt x="346392" y="28867"/>
                  </a:lnTo>
                  <a:close/>
                </a:path>
                <a:path w="591820" h="57784">
                  <a:moveTo>
                    <a:pt x="346392" y="0"/>
                  </a:moveTo>
                  <a:lnTo>
                    <a:pt x="331965" y="0"/>
                  </a:lnTo>
                  <a:lnTo>
                    <a:pt x="331965" y="14427"/>
                  </a:lnTo>
                  <a:lnTo>
                    <a:pt x="346392" y="14427"/>
                  </a:lnTo>
                  <a:lnTo>
                    <a:pt x="346392" y="0"/>
                  </a:lnTo>
                  <a:close/>
                </a:path>
                <a:path w="591820" h="57784">
                  <a:moveTo>
                    <a:pt x="375246" y="28867"/>
                  </a:moveTo>
                  <a:lnTo>
                    <a:pt x="360832" y="28867"/>
                  </a:lnTo>
                  <a:lnTo>
                    <a:pt x="360832" y="43294"/>
                  </a:lnTo>
                  <a:lnTo>
                    <a:pt x="375246" y="43294"/>
                  </a:lnTo>
                  <a:lnTo>
                    <a:pt x="375246" y="28867"/>
                  </a:lnTo>
                  <a:close/>
                </a:path>
                <a:path w="591820" h="57784">
                  <a:moveTo>
                    <a:pt x="375246" y="14427"/>
                  </a:moveTo>
                  <a:lnTo>
                    <a:pt x="360832" y="14427"/>
                  </a:lnTo>
                  <a:lnTo>
                    <a:pt x="360832" y="0"/>
                  </a:lnTo>
                  <a:lnTo>
                    <a:pt x="346405" y="0"/>
                  </a:lnTo>
                  <a:lnTo>
                    <a:pt x="346405" y="14427"/>
                  </a:lnTo>
                  <a:lnTo>
                    <a:pt x="346405" y="28854"/>
                  </a:lnTo>
                  <a:lnTo>
                    <a:pt x="360832" y="28854"/>
                  </a:lnTo>
                  <a:lnTo>
                    <a:pt x="375246" y="28854"/>
                  </a:lnTo>
                  <a:lnTo>
                    <a:pt x="375246" y="14427"/>
                  </a:lnTo>
                  <a:close/>
                </a:path>
                <a:path w="591820" h="57784">
                  <a:moveTo>
                    <a:pt x="389699" y="0"/>
                  </a:moveTo>
                  <a:lnTo>
                    <a:pt x="375272" y="0"/>
                  </a:lnTo>
                  <a:lnTo>
                    <a:pt x="375272" y="14427"/>
                  </a:lnTo>
                  <a:lnTo>
                    <a:pt x="375272" y="28854"/>
                  </a:lnTo>
                  <a:lnTo>
                    <a:pt x="389699" y="28854"/>
                  </a:lnTo>
                  <a:lnTo>
                    <a:pt x="389699" y="14427"/>
                  </a:lnTo>
                  <a:lnTo>
                    <a:pt x="389699" y="0"/>
                  </a:lnTo>
                  <a:close/>
                </a:path>
                <a:path w="591820" h="57784">
                  <a:moveTo>
                    <a:pt x="418541" y="28867"/>
                  </a:moveTo>
                  <a:lnTo>
                    <a:pt x="404126" y="28867"/>
                  </a:lnTo>
                  <a:lnTo>
                    <a:pt x="404126" y="43294"/>
                  </a:lnTo>
                  <a:lnTo>
                    <a:pt x="418541" y="43294"/>
                  </a:lnTo>
                  <a:lnTo>
                    <a:pt x="418541" y="28867"/>
                  </a:lnTo>
                  <a:close/>
                </a:path>
                <a:path w="591820" h="57784">
                  <a:moveTo>
                    <a:pt x="418541" y="0"/>
                  </a:moveTo>
                  <a:lnTo>
                    <a:pt x="404126" y="0"/>
                  </a:lnTo>
                  <a:lnTo>
                    <a:pt x="404126" y="14427"/>
                  </a:lnTo>
                  <a:lnTo>
                    <a:pt x="418541" y="14427"/>
                  </a:lnTo>
                  <a:lnTo>
                    <a:pt x="418541" y="0"/>
                  </a:lnTo>
                  <a:close/>
                </a:path>
                <a:path w="591820" h="57784">
                  <a:moveTo>
                    <a:pt x="432993" y="14427"/>
                  </a:moveTo>
                  <a:lnTo>
                    <a:pt x="418566" y="14427"/>
                  </a:lnTo>
                  <a:lnTo>
                    <a:pt x="418566" y="28854"/>
                  </a:lnTo>
                  <a:lnTo>
                    <a:pt x="432993" y="28854"/>
                  </a:lnTo>
                  <a:lnTo>
                    <a:pt x="432993" y="14427"/>
                  </a:lnTo>
                  <a:close/>
                </a:path>
                <a:path w="591820" h="57784">
                  <a:moveTo>
                    <a:pt x="447421" y="28867"/>
                  </a:moveTo>
                  <a:lnTo>
                    <a:pt x="432993" y="28867"/>
                  </a:lnTo>
                  <a:lnTo>
                    <a:pt x="418566" y="28867"/>
                  </a:lnTo>
                  <a:lnTo>
                    <a:pt x="418566" y="43294"/>
                  </a:lnTo>
                  <a:lnTo>
                    <a:pt x="432993" y="43294"/>
                  </a:lnTo>
                  <a:lnTo>
                    <a:pt x="447421" y="43294"/>
                  </a:lnTo>
                  <a:lnTo>
                    <a:pt x="447421" y="28867"/>
                  </a:lnTo>
                  <a:close/>
                </a:path>
                <a:path w="591820" h="57784">
                  <a:moveTo>
                    <a:pt x="476288" y="28867"/>
                  </a:moveTo>
                  <a:lnTo>
                    <a:pt x="461860" y="28867"/>
                  </a:lnTo>
                  <a:lnTo>
                    <a:pt x="447433" y="28867"/>
                  </a:lnTo>
                  <a:lnTo>
                    <a:pt x="447433" y="43294"/>
                  </a:lnTo>
                  <a:lnTo>
                    <a:pt x="461860" y="43294"/>
                  </a:lnTo>
                  <a:lnTo>
                    <a:pt x="476288" y="43294"/>
                  </a:lnTo>
                  <a:lnTo>
                    <a:pt x="476288" y="28867"/>
                  </a:lnTo>
                  <a:close/>
                </a:path>
                <a:path w="591820" h="57784">
                  <a:moveTo>
                    <a:pt x="476288" y="0"/>
                  </a:moveTo>
                  <a:lnTo>
                    <a:pt x="461860" y="0"/>
                  </a:lnTo>
                  <a:lnTo>
                    <a:pt x="461860" y="14427"/>
                  </a:lnTo>
                  <a:lnTo>
                    <a:pt x="447433" y="14427"/>
                  </a:lnTo>
                  <a:lnTo>
                    <a:pt x="447433" y="28854"/>
                  </a:lnTo>
                  <a:lnTo>
                    <a:pt x="461860" y="28854"/>
                  </a:lnTo>
                  <a:lnTo>
                    <a:pt x="476288" y="28854"/>
                  </a:lnTo>
                  <a:lnTo>
                    <a:pt x="476288" y="14427"/>
                  </a:lnTo>
                  <a:lnTo>
                    <a:pt x="476288" y="0"/>
                  </a:lnTo>
                  <a:close/>
                </a:path>
                <a:path w="591820" h="57784">
                  <a:moveTo>
                    <a:pt x="490715" y="28867"/>
                  </a:moveTo>
                  <a:lnTo>
                    <a:pt x="476300" y="28867"/>
                  </a:lnTo>
                  <a:lnTo>
                    <a:pt x="476300" y="43294"/>
                  </a:lnTo>
                  <a:lnTo>
                    <a:pt x="490715" y="43294"/>
                  </a:lnTo>
                  <a:lnTo>
                    <a:pt x="490715" y="28867"/>
                  </a:lnTo>
                  <a:close/>
                </a:path>
                <a:path w="591820" h="57784">
                  <a:moveTo>
                    <a:pt x="505155" y="28867"/>
                  </a:moveTo>
                  <a:lnTo>
                    <a:pt x="490728" y="28867"/>
                  </a:lnTo>
                  <a:lnTo>
                    <a:pt x="490728" y="43294"/>
                  </a:lnTo>
                  <a:lnTo>
                    <a:pt x="505155" y="43294"/>
                  </a:lnTo>
                  <a:lnTo>
                    <a:pt x="505155" y="28867"/>
                  </a:lnTo>
                  <a:close/>
                </a:path>
                <a:path w="591820" h="57784">
                  <a:moveTo>
                    <a:pt x="505155" y="14427"/>
                  </a:moveTo>
                  <a:lnTo>
                    <a:pt x="490728" y="14427"/>
                  </a:lnTo>
                  <a:lnTo>
                    <a:pt x="490728" y="28854"/>
                  </a:lnTo>
                  <a:lnTo>
                    <a:pt x="505155" y="28854"/>
                  </a:lnTo>
                  <a:lnTo>
                    <a:pt x="505155" y="14427"/>
                  </a:lnTo>
                  <a:close/>
                </a:path>
                <a:path w="591820" h="57784">
                  <a:moveTo>
                    <a:pt x="519582" y="28867"/>
                  </a:moveTo>
                  <a:lnTo>
                    <a:pt x="505167" y="28867"/>
                  </a:lnTo>
                  <a:lnTo>
                    <a:pt x="505167" y="43294"/>
                  </a:lnTo>
                  <a:lnTo>
                    <a:pt x="519582" y="43294"/>
                  </a:lnTo>
                  <a:lnTo>
                    <a:pt x="519582" y="28867"/>
                  </a:lnTo>
                  <a:close/>
                </a:path>
                <a:path w="591820" h="57784">
                  <a:moveTo>
                    <a:pt x="519582" y="14427"/>
                  </a:moveTo>
                  <a:lnTo>
                    <a:pt x="505167" y="14427"/>
                  </a:lnTo>
                  <a:lnTo>
                    <a:pt x="505167" y="28854"/>
                  </a:lnTo>
                  <a:lnTo>
                    <a:pt x="519582" y="28854"/>
                  </a:lnTo>
                  <a:lnTo>
                    <a:pt x="519582" y="14427"/>
                  </a:lnTo>
                  <a:close/>
                </a:path>
                <a:path w="591820" h="57784">
                  <a:moveTo>
                    <a:pt x="534022" y="28867"/>
                  </a:moveTo>
                  <a:lnTo>
                    <a:pt x="519595" y="28867"/>
                  </a:lnTo>
                  <a:lnTo>
                    <a:pt x="519595" y="43294"/>
                  </a:lnTo>
                  <a:lnTo>
                    <a:pt x="534022" y="43294"/>
                  </a:lnTo>
                  <a:lnTo>
                    <a:pt x="534022" y="28867"/>
                  </a:lnTo>
                  <a:close/>
                </a:path>
                <a:path w="591820" h="57784">
                  <a:moveTo>
                    <a:pt x="534022" y="14427"/>
                  </a:moveTo>
                  <a:lnTo>
                    <a:pt x="519595" y="14427"/>
                  </a:lnTo>
                  <a:lnTo>
                    <a:pt x="519595" y="28854"/>
                  </a:lnTo>
                  <a:lnTo>
                    <a:pt x="534022" y="28854"/>
                  </a:lnTo>
                  <a:lnTo>
                    <a:pt x="534022" y="14427"/>
                  </a:lnTo>
                  <a:close/>
                </a:path>
                <a:path w="591820" h="57784">
                  <a:moveTo>
                    <a:pt x="562876" y="28867"/>
                  </a:moveTo>
                  <a:lnTo>
                    <a:pt x="548462" y="28867"/>
                  </a:lnTo>
                  <a:lnTo>
                    <a:pt x="548462" y="43294"/>
                  </a:lnTo>
                  <a:lnTo>
                    <a:pt x="562876" y="43294"/>
                  </a:lnTo>
                  <a:lnTo>
                    <a:pt x="562876" y="28867"/>
                  </a:lnTo>
                  <a:close/>
                </a:path>
                <a:path w="591820" h="57784">
                  <a:moveTo>
                    <a:pt x="562876" y="14427"/>
                  </a:moveTo>
                  <a:lnTo>
                    <a:pt x="548462" y="14427"/>
                  </a:lnTo>
                  <a:lnTo>
                    <a:pt x="534035" y="14427"/>
                  </a:lnTo>
                  <a:lnTo>
                    <a:pt x="534035" y="28854"/>
                  </a:lnTo>
                  <a:lnTo>
                    <a:pt x="548462" y="28854"/>
                  </a:lnTo>
                  <a:lnTo>
                    <a:pt x="562876" y="28854"/>
                  </a:lnTo>
                  <a:lnTo>
                    <a:pt x="562876" y="14427"/>
                  </a:lnTo>
                  <a:close/>
                </a:path>
                <a:path w="591820" h="57784">
                  <a:moveTo>
                    <a:pt x="591756" y="28867"/>
                  </a:moveTo>
                  <a:lnTo>
                    <a:pt x="577329" y="28867"/>
                  </a:lnTo>
                  <a:lnTo>
                    <a:pt x="562902" y="28867"/>
                  </a:lnTo>
                  <a:lnTo>
                    <a:pt x="562902" y="43294"/>
                  </a:lnTo>
                  <a:lnTo>
                    <a:pt x="577329" y="43294"/>
                  </a:lnTo>
                  <a:lnTo>
                    <a:pt x="591756" y="43294"/>
                  </a:lnTo>
                  <a:lnTo>
                    <a:pt x="591756" y="2886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610458" y="6625247"/>
              <a:ext cx="591820" cy="72390"/>
            </a:xfrm>
            <a:custGeom>
              <a:avLst/>
              <a:gdLst/>
              <a:ahLst/>
              <a:cxnLst/>
              <a:rect l="l" t="t" r="r" b="b"/>
              <a:pathLst>
                <a:path w="591820" h="72390">
                  <a:moveTo>
                    <a:pt x="14427" y="43307"/>
                  </a:moveTo>
                  <a:lnTo>
                    <a:pt x="0" y="43307"/>
                  </a:lnTo>
                  <a:lnTo>
                    <a:pt x="0" y="57734"/>
                  </a:lnTo>
                  <a:lnTo>
                    <a:pt x="0" y="72161"/>
                  </a:lnTo>
                  <a:lnTo>
                    <a:pt x="14427" y="72161"/>
                  </a:lnTo>
                  <a:lnTo>
                    <a:pt x="14427" y="57734"/>
                  </a:lnTo>
                  <a:lnTo>
                    <a:pt x="14427" y="43307"/>
                  </a:lnTo>
                  <a:close/>
                </a:path>
                <a:path w="591820" h="72390">
                  <a:moveTo>
                    <a:pt x="14427" y="14439"/>
                  </a:moveTo>
                  <a:lnTo>
                    <a:pt x="0" y="14439"/>
                  </a:lnTo>
                  <a:lnTo>
                    <a:pt x="0" y="28867"/>
                  </a:lnTo>
                  <a:lnTo>
                    <a:pt x="0" y="43294"/>
                  </a:lnTo>
                  <a:lnTo>
                    <a:pt x="14427" y="43294"/>
                  </a:lnTo>
                  <a:lnTo>
                    <a:pt x="14427" y="28867"/>
                  </a:lnTo>
                  <a:lnTo>
                    <a:pt x="14427" y="14439"/>
                  </a:lnTo>
                  <a:close/>
                </a:path>
                <a:path w="591820" h="72390">
                  <a:moveTo>
                    <a:pt x="72161" y="43307"/>
                  </a:moveTo>
                  <a:lnTo>
                    <a:pt x="57734" y="43307"/>
                  </a:lnTo>
                  <a:lnTo>
                    <a:pt x="43307" y="43307"/>
                  </a:lnTo>
                  <a:lnTo>
                    <a:pt x="43307" y="57734"/>
                  </a:lnTo>
                  <a:lnTo>
                    <a:pt x="43307" y="72161"/>
                  </a:lnTo>
                  <a:lnTo>
                    <a:pt x="57734" y="72161"/>
                  </a:lnTo>
                  <a:lnTo>
                    <a:pt x="57734" y="57734"/>
                  </a:lnTo>
                  <a:lnTo>
                    <a:pt x="72161" y="57734"/>
                  </a:lnTo>
                  <a:lnTo>
                    <a:pt x="72161" y="43307"/>
                  </a:lnTo>
                  <a:close/>
                </a:path>
                <a:path w="591820" h="72390">
                  <a:moveTo>
                    <a:pt x="72161" y="14439"/>
                  </a:moveTo>
                  <a:lnTo>
                    <a:pt x="57734" y="14439"/>
                  </a:lnTo>
                  <a:lnTo>
                    <a:pt x="57734" y="28867"/>
                  </a:lnTo>
                  <a:lnTo>
                    <a:pt x="57734" y="43294"/>
                  </a:lnTo>
                  <a:lnTo>
                    <a:pt x="72161" y="43294"/>
                  </a:lnTo>
                  <a:lnTo>
                    <a:pt x="72161" y="28867"/>
                  </a:lnTo>
                  <a:lnTo>
                    <a:pt x="72161" y="14439"/>
                  </a:lnTo>
                  <a:close/>
                </a:path>
                <a:path w="591820" h="72390">
                  <a:moveTo>
                    <a:pt x="86601" y="43307"/>
                  </a:moveTo>
                  <a:lnTo>
                    <a:pt x="72174" y="43307"/>
                  </a:lnTo>
                  <a:lnTo>
                    <a:pt x="72174" y="57734"/>
                  </a:lnTo>
                  <a:lnTo>
                    <a:pt x="86601" y="57734"/>
                  </a:lnTo>
                  <a:lnTo>
                    <a:pt x="86601" y="43307"/>
                  </a:lnTo>
                  <a:close/>
                </a:path>
                <a:path w="591820" h="72390">
                  <a:moveTo>
                    <a:pt x="86601" y="14439"/>
                  </a:moveTo>
                  <a:lnTo>
                    <a:pt x="72174" y="14439"/>
                  </a:lnTo>
                  <a:lnTo>
                    <a:pt x="72174" y="28867"/>
                  </a:lnTo>
                  <a:lnTo>
                    <a:pt x="86601" y="28867"/>
                  </a:lnTo>
                  <a:lnTo>
                    <a:pt x="86601" y="14439"/>
                  </a:lnTo>
                  <a:close/>
                </a:path>
                <a:path w="591820" h="72390">
                  <a:moveTo>
                    <a:pt x="101028" y="57734"/>
                  </a:moveTo>
                  <a:lnTo>
                    <a:pt x="86601" y="57734"/>
                  </a:lnTo>
                  <a:lnTo>
                    <a:pt x="86601" y="72161"/>
                  </a:lnTo>
                  <a:lnTo>
                    <a:pt x="101028" y="72161"/>
                  </a:lnTo>
                  <a:lnTo>
                    <a:pt x="101028" y="57734"/>
                  </a:lnTo>
                  <a:close/>
                </a:path>
                <a:path w="591820" h="72390">
                  <a:moveTo>
                    <a:pt x="101028" y="28867"/>
                  </a:moveTo>
                  <a:lnTo>
                    <a:pt x="86601" y="28867"/>
                  </a:lnTo>
                  <a:lnTo>
                    <a:pt x="86601" y="43294"/>
                  </a:lnTo>
                  <a:lnTo>
                    <a:pt x="101028" y="43294"/>
                  </a:lnTo>
                  <a:lnTo>
                    <a:pt x="101028" y="28867"/>
                  </a:lnTo>
                  <a:close/>
                </a:path>
                <a:path w="591820" h="72390">
                  <a:moveTo>
                    <a:pt x="129895" y="14439"/>
                  </a:moveTo>
                  <a:lnTo>
                    <a:pt x="115468" y="14439"/>
                  </a:lnTo>
                  <a:lnTo>
                    <a:pt x="115468" y="28867"/>
                  </a:lnTo>
                  <a:lnTo>
                    <a:pt x="115468" y="43294"/>
                  </a:lnTo>
                  <a:lnTo>
                    <a:pt x="129895" y="43294"/>
                  </a:lnTo>
                  <a:lnTo>
                    <a:pt x="129895" y="28867"/>
                  </a:lnTo>
                  <a:lnTo>
                    <a:pt x="129895" y="14439"/>
                  </a:lnTo>
                  <a:close/>
                </a:path>
                <a:path w="591820" h="72390">
                  <a:moveTo>
                    <a:pt x="144322" y="14439"/>
                  </a:moveTo>
                  <a:lnTo>
                    <a:pt x="129908" y="14439"/>
                  </a:lnTo>
                  <a:lnTo>
                    <a:pt x="129908" y="28867"/>
                  </a:lnTo>
                  <a:lnTo>
                    <a:pt x="144322" y="28867"/>
                  </a:lnTo>
                  <a:lnTo>
                    <a:pt x="144322" y="14439"/>
                  </a:lnTo>
                  <a:close/>
                </a:path>
                <a:path w="591820" h="72390">
                  <a:moveTo>
                    <a:pt x="173189" y="43307"/>
                  </a:moveTo>
                  <a:lnTo>
                    <a:pt x="158762" y="43307"/>
                  </a:lnTo>
                  <a:lnTo>
                    <a:pt x="158762" y="57734"/>
                  </a:lnTo>
                  <a:lnTo>
                    <a:pt x="173189" y="57734"/>
                  </a:lnTo>
                  <a:lnTo>
                    <a:pt x="173189" y="43307"/>
                  </a:lnTo>
                  <a:close/>
                </a:path>
                <a:path w="591820" h="72390">
                  <a:moveTo>
                    <a:pt x="173189" y="28867"/>
                  </a:moveTo>
                  <a:lnTo>
                    <a:pt x="158762" y="28867"/>
                  </a:lnTo>
                  <a:lnTo>
                    <a:pt x="144335" y="28867"/>
                  </a:lnTo>
                  <a:lnTo>
                    <a:pt x="144335" y="43294"/>
                  </a:lnTo>
                  <a:lnTo>
                    <a:pt x="158762" y="43294"/>
                  </a:lnTo>
                  <a:lnTo>
                    <a:pt x="173189" y="43294"/>
                  </a:lnTo>
                  <a:lnTo>
                    <a:pt x="173189" y="28867"/>
                  </a:lnTo>
                  <a:close/>
                </a:path>
                <a:path w="591820" h="72390">
                  <a:moveTo>
                    <a:pt x="173189" y="0"/>
                  </a:moveTo>
                  <a:lnTo>
                    <a:pt x="158762" y="0"/>
                  </a:lnTo>
                  <a:lnTo>
                    <a:pt x="158762" y="14427"/>
                  </a:lnTo>
                  <a:lnTo>
                    <a:pt x="173189" y="14427"/>
                  </a:lnTo>
                  <a:lnTo>
                    <a:pt x="173189" y="0"/>
                  </a:lnTo>
                  <a:close/>
                </a:path>
                <a:path w="591820" h="72390">
                  <a:moveTo>
                    <a:pt x="187617" y="43307"/>
                  </a:moveTo>
                  <a:lnTo>
                    <a:pt x="173202" y="43307"/>
                  </a:lnTo>
                  <a:lnTo>
                    <a:pt x="173202" y="57734"/>
                  </a:lnTo>
                  <a:lnTo>
                    <a:pt x="187617" y="57734"/>
                  </a:lnTo>
                  <a:lnTo>
                    <a:pt x="187617" y="43307"/>
                  </a:lnTo>
                  <a:close/>
                </a:path>
                <a:path w="591820" h="72390">
                  <a:moveTo>
                    <a:pt x="187617" y="14439"/>
                  </a:moveTo>
                  <a:lnTo>
                    <a:pt x="173202" y="14439"/>
                  </a:lnTo>
                  <a:lnTo>
                    <a:pt x="173202" y="28867"/>
                  </a:lnTo>
                  <a:lnTo>
                    <a:pt x="187617" y="28867"/>
                  </a:lnTo>
                  <a:lnTo>
                    <a:pt x="187617" y="14439"/>
                  </a:lnTo>
                  <a:close/>
                </a:path>
                <a:path w="591820" h="72390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591820" h="72390">
                  <a:moveTo>
                    <a:pt x="202057" y="0"/>
                  </a:moveTo>
                  <a:lnTo>
                    <a:pt x="187629" y="0"/>
                  </a:lnTo>
                  <a:lnTo>
                    <a:pt x="187629" y="14427"/>
                  </a:lnTo>
                  <a:lnTo>
                    <a:pt x="202057" y="14427"/>
                  </a:lnTo>
                  <a:lnTo>
                    <a:pt x="202057" y="0"/>
                  </a:lnTo>
                  <a:close/>
                </a:path>
                <a:path w="591820" h="72390">
                  <a:moveTo>
                    <a:pt x="216496" y="28867"/>
                  </a:moveTo>
                  <a:lnTo>
                    <a:pt x="202069" y="28867"/>
                  </a:lnTo>
                  <a:lnTo>
                    <a:pt x="202069" y="43294"/>
                  </a:lnTo>
                  <a:lnTo>
                    <a:pt x="216496" y="43294"/>
                  </a:lnTo>
                  <a:lnTo>
                    <a:pt x="216496" y="28867"/>
                  </a:lnTo>
                  <a:close/>
                </a:path>
                <a:path w="591820" h="72390">
                  <a:moveTo>
                    <a:pt x="230911" y="43307"/>
                  </a:moveTo>
                  <a:lnTo>
                    <a:pt x="216496" y="43307"/>
                  </a:lnTo>
                  <a:lnTo>
                    <a:pt x="202069" y="43307"/>
                  </a:lnTo>
                  <a:lnTo>
                    <a:pt x="202069" y="57734"/>
                  </a:lnTo>
                  <a:lnTo>
                    <a:pt x="216496" y="57734"/>
                  </a:lnTo>
                  <a:lnTo>
                    <a:pt x="230911" y="57734"/>
                  </a:lnTo>
                  <a:lnTo>
                    <a:pt x="230911" y="43307"/>
                  </a:lnTo>
                  <a:close/>
                </a:path>
                <a:path w="591820" h="72390">
                  <a:moveTo>
                    <a:pt x="245364" y="43307"/>
                  </a:moveTo>
                  <a:lnTo>
                    <a:pt x="230936" y="43307"/>
                  </a:lnTo>
                  <a:lnTo>
                    <a:pt x="230936" y="57734"/>
                  </a:lnTo>
                  <a:lnTo>
                    <a:pt x="245364" y="57734"/>
                  </a:lnTo>
                  <a:lnTo>
                    <a:pt x="245364" y="43307"/>
                  </a:lnTo>
                  <a:close/>
                </a:path>
                <a:path w="591820" h="72390">
                  <a:moveTo>
                    <a:pt x="259791" y="28867"/>
                  </a:moveTo>
                  <a:lnTo>
                    <a:pt x="245364" y="28867"/>
                  </a:lnTo>
                  <a:lnTo>
                    <a:pt x="245364" y="43294"/>
                  </a:lnTo>
                  <a:lnTo>
                    <a:pt x="259791" y="43294"/>
                  </a:lnTo>
                  <a:lnTo>
                    <a:pt x="259791" y="28867"/>
                  </a:lnTo>
                  <a:close/>
                </a:path>
                <a:path w="591820" h="72390">
                  <a:moveTo>
                    <a:pt x="259791" y="0"/>
                  </a:moveTo>
                  <a:lnTo>
                    <a:pt x="245364" y="0"/>
                  </a:lnTo>
                  <a:lnTo>
                    <a:pt x="230936" y="0"/>
                  </a:lnTo>
                  <a:lnTo>
                    <a:pt x="230936" y="14427"/>
                  </a:lnTo>
                  <a:lnTo>
                    <a:pt x="245364" y="14427"/>
                  </a:lnTo>
                  <a:lnTo>
                    <a:pt x="259791" y="14427"/>
                  </a:lnTo>
                  <a:lnTo>
                    <a:pt x="259791" y="0"/>
                  </a:lnTo>
                  <a:close/>
                </a:path>
                <a:path w="591820" h="72390">
                  <a:moveTo>
                    <a:pt x="274231" y="43307"/>
                  </a:moveTo>
                  <a:lnTo>
                    <a:pt x="259803" y="43307"/>
                  </a:lnTo>
                  <a:lnTo>
                    <a:pt x="259803" y="57734"/>
                  </a:lnTo>
                  <a:lnTo>
                    <a:pt x="274231" y="57734"/>
                  </a:lnTo>
                  <a:lnTo>
                    <a:pt x="274231" y="43307"/>
                  </a:lnTo>
                  <a:close/>
                </a:path>
                <a:path w="591820" h="72390">
                  <a:moveTo>
                    <a:pt x="274231" y="14439"/>
                  </a:moveTo>
                  <a:lnTo>
                    <a:pt x="259803" y="14439"/>
                  </a:lnTo>
                  <a:lnTo>
                    <a:pt x="259803" y="28867"/>
                  </a:lnTo>
                  <a:lnTo>
                    <a:pt x="274231" y="28867"/>
                  </a:lnTo>
                  <a:lnTo>
                    <a:pt x="274231" y="14439"/>
                  </a:lnTo>
                  <a:close/>
                </a:path>
                <a:path w="591820" h="72390">
                  <a:moveTo>
                    <a:pt x="274231" y="0"/>
                  </a:moveTo>
                  <a:lnTo>
                    <a:pt x="259803" y="0"/>
                  </a:lnTo>
                  <a:lnTo>
                    <a:pt x="259803" y="14427"/>
                  </a:lnTo>
                  <a:lnTo>
                    <a:pt x="274231" y="14427"/>
                  </a:lnTo>
                  <a:lnTo>
                    <a:pt x="274231" y="0"/>
                  </a:lnTo>
                  <a:close/>
                </a:path>
                <a:path w="591820" h="72390">
                  <a:moveTo>
                    <a:pt x="303085" y="28867"/>
                  </a:moveTo>
                  <a:lnTo>
                    <a:pt x="288671" y="28867"/>
                  </a:lnTo>
                  <a:lnTo>
                    <a:pt x="288671" y="43294"/>
                  </a:lnTo>
                  <a:lnTo>
                    <a:pt x="303085" y="43294"/>
                  </a:lnTo>
                  <a:lnTo>
                    <a:pt x="303085" y="28867"/>
                  </a:lnTo>
                  <a:close/>
                </a:path>
                <a:path w="591820" h="72390">
                  <a:moveTo>
                    <a:pt x="317525" y="14439"/>
                  </a:moveTo>
                  <a:lnTo>
                    <a:pt x="303098" y="14439"/>
                  </a:lnTo>
                  <a:lnTo>
                    <a:pt x="303098" y="28867"/>
                  </a:lnTo>
                  <a:lnTo>
                    <a:pt x="317525" y="28867"/>
                  </a:lnTo>
                  <a:lnTo>
                    <a:pt x="317525" y="14439"/>
                  </a:lnTo>
                  <a:close/>
                </a:path>
                <a:path w="591820" h="72390">
                  <a:moveTo>
                    <a:pt x="317525" y="0"/>
                  </a:moveTo>
                  <a:lnTo>
                    <a:pt x="303098" y="0"/>
                  </a:lnTo>
                  <a:lnTo>
                    <a:pt x="303098" y="14427"/>
                  </a:lnTo>
                  <a:lnTo>
                    <a:pt x="317525" y="14427"/>
                  </a:lnTo>
                  <a:lnTo>
                    <a:pt x="317525" y="0"/>
                  </a:lnTo>
                  <a:close/>
                </a:path>
                <a:path w="591820" h="72390">
                  <a:moveTo>
                    <a:pt x="331952" y="28867"/>
                  </a:moveTo>
                  <a:lnTo>
                    <a:pt x="317538" y="28867"/>
                  </a:lnTo>
                  <a:lnTo>
                    <a:pt x="317538" y="43294"/>
                  </a:lnTo>
                  <a:lnTo>
                    <a:pt x="331952" y="43294"/>
                  </a:lnTo>
                  <a:lnTo>
                    <a:pt x="331952" y="28867"/>
                  </a:lnTo>
                  <a:close/>
                </a:path>
                <a:path w="591820" h="72390">
                  <a:moveTo>
                    <a:pt x="346392" y="14439"/>
                  </a:moveTo>
                  <a:lnTo>
                    <a:pt x="331965" y="14439"/>
                  </a:lnTo>
                  <a:lnTo>
                    <a:pt x="331965" y="28867"/>
                  </a:lnTo>
                  <a:lnTo>
                    <a:pt x="346392" y="28867"/>
                  </a:lnTo>
                  <a:lnTo>
                    <a:pt x="346392" y="14439"/>
                  </a:lnTo>
                  <a:close/>
                </a:path>
                <a:path w="591820" h="72390">
                  <a:moveTo>
                    <a:pt x="375246" y="28867"/>
                  </a:moveTo>
                  <a:lnTo>
                    <a:pt x="360832" y="28867"/>
                  </a:lnTo>
                  <a:lnTo>
                    <a:pt x="360832" y="14439"/>
                  </a:lnTo>
                  <a:lnTo>
                    <a:pt x="346405" y="14439"/>
                  </a:lnTo>
                  <a:lnTo>
                    <a:pt x="346405" y="28867"/>
                  </a:lnTo>
                  <a:lnTo>
                    <a:pt x="346405" y="43294"/>
                  </a:lnTo>
                  <a:lnTo>
                    <a:pt x="360832" y="43294"/>
                  </a:lnTo>
                  <a:lnTo>
                    <a:pt x="375246" y="43294"/>
                  </a:lnTo>
                  <a:lnTo>
                    <a:pt x="375246" y="28867"/>
                  </a:lnTo>
                  <a:close/>
                </a:path>
                <a:path w="591820" h="72390">
                  <a:moveTo>
                    <a:pt x="375246" y="0"/>
                  </a:moveTo>
                  <a:lnTo>
                    <a:pt x="360832" y="0"/>
                  </a:lnTo>
                  <a:lnTo>
                    <a:pt x="346405" y="0"/>
                  </a:lnTo>
                  <a:lnTo>
                    <a:pt x="346405" y="14427"/>
                  </a:lnTo>
                  <a:lnTo>
                    <a:pt x="360832" y="14427"/>
                  </a:lnTo>
                  <a:lnTo>
                    <a:pt x="375246" y="14427"/>
                  </a:lnTo>
                  <a:lnTo>
                    <a:pt x="375246" y="0"/>
                  </a:lnTo>
                  <a:close/>
                </a:path>
                <a:path w="591820" h="72390">
                  <a:moveTo>
                    <a:pt x="389699" y="28867"/>
                  </a:moveTo>
                  <a:lnTo>
                    <a:pt x="375272" y="28867"/>
                  </a:lnTo>
                  <a:lnTo>
                    <a:pt x="375272" y="43294"/>
                  </a:lnTo>
                  <a:lnTo>
                    <a:pt x="389699" y="43294"/>
                  </a:lnTo>
                  <a:lnTo>
                    <a:pt x="389699" y="28867"/>
                  </a:lnTo>
                  <a:close/>
                </a:path>
                <a:path w="591820" h="72390">
                  <a:moveTo>
                    <a:pt x="404126" y="0"/>
                  </a:moveTo>
                  <a:lnTo>
                    <a:pt x="389699" y="0"/>
                  </a:lnTo>
                  <a:lnTo>
                    <a:pt x="375272" y="0"/>
                  </a:lnTo>
                  <a:lnTo>
                    <a:pt x="375272" y="14427"/>
                  </a:lnTo>
                  <a:lnTo>
                    <a:pt x="389699" y="14427"/>
                  </a:lnTo>
                  <a:lnTo>
                    <a:pt x="404126" y="14427"/>
                  </a:lnTo>
                  <a:lnTo>
                    <a:pt x="404126" y="0"/>
                  </a:lnTo>
                  <a:close/>
                </a:path>
                <a:path w="591820" h="72390">
                  <a:moveTo>
                    <a:pt x="418541" y="43307"/>
                  </a:moveTo>
                  <a:lnTo>
                    <a:pt x="404126" y="43307"/>
                  </a:lnTo>
                  <a:lnTo>
                    <a:pt x="404126" y="57734"/>
                  </a:lnTo>
                  <a:lnTo>
                    <a:pt x="418541" y="57734"/>
                  </a:lnTo>
                  <a:lnTo>
                    <a:pt x="418541" y="43307"/>
                  </a:lnTo>
                  <a:close/>
                </a:path>
                <a:path w="591820" h="72390">
                  <a:moveTo>
                    <a:pt x="418541" y="14439"/>
                  </a:moveTo>
                  <a:lnTo>
                    <a:pt x="404126" y="14439"/>
                  </a:lnTo>
                  <a:lnTo>
                    <a:pt x="404126" y="28867"/>
                  </a:lnTo>
                  <a:lnTo>
                    <a:pt x="418541" y="28867"/>
                  </a:lnTo>
                  <a:lnTo>
                    <a:pt x="418541" y="14439"/>
                  </a:lnTo>
                  <a:close/>
                </a:path>
                <a:path w="591820" h="72390">
                  <a:moveTo>
                    <a:pt x="432993" y="28867"/>
                  </a:moveTo>
                  <a:lnTo>
                    <a:pt x="418566" y="28867"/>
                  </a:lnTo>
                  <a:lnTo>
                    <a:pt x="418566" y="43294"/>
                  </a:lnTo>
                  <a:lnTo>
                    <a:pt x="432993" y="43294"/>
                  </a:lnTo>
                  <a:lnTo>
                    <a:pt x="432993" y="28867"/>
                  </a:lnTo>
                  <a:close/>
                </a:path>
                <a:path w="591820" h="72390">
                  <a:moveTo>
                    <a:pt x="432993" y="0"/>
                  </a:moveTo>
                  <a:lnTo>
                    <a:pt x="418566" y="0"/>
                  </a:lnTo>
                  <a:lnTo>
                    <a:pt x="418566" y="14427"/>
                  </a:lnTo>
                  <a:lnTo>
                    <a:pt x="432993" y="14427"/>
                  </a:lnTo>
                  <a:lnTo>
                    <a:pt x="432993" y="0"/>
                  </a:lnTo>
                  <a:close/>
                </a:path>
                <a:path w="591820" h="72390">
                  <a:moveTo>
                    <a:pt x="447421" y="43307"/>
                  </a:moveTo>
                  <a:lnTo>
                    <a:pt x="432993" y="43307"/>
                  </a:lnTo>
                  <a:lnTo>
                    <a:pt x="432993" y="57734"/>
                  </a:lnTo>
                  <a:lnTo>
                    <a:pt x="447421" y="57734"/>
                  </a:lnTo>
                  <a:lnTo>
                    <a:pt x="447421" y="43307"/>
                  </a:lnTo>
                  <a:close/>
                </a:path>
                <a:path w="591820" h="72390">
                  <a:moveTo>
                    <a:pt x="476288" y="43307"/>
                  </a:moveTo>
                  <a:lnTo>
                    <a:pt x="461860" y="43307"/>
                  </a:lnTo>
                  <a:lnTo>
                    <a:pt x="461860" y="57734"/>
                  </a:lnTo>
                  <a:lnTo>
                    <a:pt x="476288" y="57734"/>
                  </a:lnTo>
                  <a:lnTo>
                    <a:pt x="476288" y="43307"/>
                  </a:lnTo>
                  <a:close/>
                </a:path>
                <a:path w="591820" h="72390">
                  <a:moveTo>
                    <a:pt x="476288" y="14439"/>
                  </a:moveTo>
                  <a:lnTo>
                    <a:pt x="461860" y="14439"/>
                  </a:lnTo>
                  <a:lnTo>
                    <a:pt x="447433" y="14439"/>
                  </a:lnTo>
                  <a:lnTo>
                    <a:pt x="447433" y="28867"/>
                  </a:lnTo>
                  <a:lnTo>
                    <a:pt x="447433" y="43294"/>
                  </a:lnTo>
                  <a:lnTo>
                    <a:pt x="461860" y="43294"/>
                  </a:lnTo>
                  <a:lnTo>
                    <a:pt x="461860" y="28867"/>
                  </a:lnTo>
                  <a:lnTo>
                    <a:pt x="476288" y="28867"/>
                  </a:lnTo>
                  <a:lnTo>
                    <a:pt x="476288" y="14439"/>
                  </a:lnTo>
                  <a:close/>
                </a:path>
                <a:path w="591820" h="72390">
                  <a:moveTo>
                    <a:pt x="476288" y="0"/>
                  </a:moveTo>
                  <a:lnTo>
                    <a:pt x="461860" y="0"/>
                  </a:lnTo>
                  <a:lnTo>
                    <a:pt x="461860" y="14427"/>
                  </a:lnTo>
                  <a:lnTo>
                    <a:pt x="476288" y="14427"/>
                  </a:lnTo>
                  <a:lnTo>
                    <a:pt x="476288" y="0"/>
                  </a:lnTo>
                  <a:close/>
                </a:path>
                <a:path w="591820" h="72390">
                  <a:moveTo>
                    <a:pt x="490715" y="43307"/>
                  </a:moveTo>
                  <a:lnTo>
                    <a:pt x="476300" y="43307"/>
                  </a:lnTo>
                  <a:lnTo>
                    <a:pt x="476300" y="57734"/>
                  </a:lnTo>
                  <a:lnTo>
                    <a:pt x="490715" y="57734"/>
                  </a:lnTo>
                  <a:lnTo>
                    <a:pt x="490715" y="43307"/>
                  </a:lnTo>
                  <a:close/>
                </a:path>
                <a:path w="591820" h="72390">
                  <a:moveTo>
                    <a:pt x="505155" y="43307"/>
                  </a:moveTo>
                  <a:lnTo>
                    <a:pt x="490728" y="43307"/>
                  </a:lnTo>
                  <a:lnTo>
                    <a:pt x="490728" y="57734"/>
                  </a:lnTo>
                  <a:lnTo>
                    <a:pt x="505155" y="57734"/>
                  </a:lnTo>
                  <a:lnTo>
                    <a:pt x="505155" y="43307"/>
                  </a:lnTo>
                  <a:close/>
                </a:path>
                <a:path w="591820" h="72390">
                  <a:moveTo>
                    <a:pt x="519582" y="14439"/>
                  </a:moveTo>
                  <a:lnTo>
                    <a:pt x="505167" y="14439"/>
                  </a:lnTo>
                  <a:lnTo>
                    <a:pt x="505167" y="28867"/>
                  </a:lnTo>
                  <a:lnTo>
                    <a:pt x="519582" y="28867"/>
                  </a:lnTo>
                  <a:lnTo>
                    <a:pt x="519582" y="14439"/>
                  </a:lnTo>
                  <a:close/>
                </a:path>
                <a:path w="591820" h="72390">
                  <a:moveTo>
                    <a:pt x="534022" y="43307"/>
                  </a:moveTo>
                  <a:lnTo>
                    <a:pt x="519595" y="43307"/>
                  </a:lnTo>
                  <a:lnTo>
                    <a:pt x="519595" y="57734"/>
                  </a:lnTo>
                  <a:lnTo>
                    <a:pt x="534022" y="57734"/>
                  </a:lnTo>
                  <a:lnTo>
                    <a:pt x="534022" y="43307"/>
                  </a:lnTo>
                  <a:close/>
                </a:path>
                <a:path w="591820" h="72390">
                  <a:moveTo>
                    <a:pt x="534022" y="14439"/>
                  </a:moveTo>
                  <a:lnTo>
                    <a:pt x="519595" y="14439"/>
                  </a:lnTo>
                  <a:lnTo>
                    <a:pt x="519595" y="28867"/>
                  </a:lnTo>
                  <a:lnTo>
                    <a:pt x="534022" y="28867"/>
                  </a:lnTo>
                  <a:lnTo>
                    <a:pt x="534022" y="14439"/>
                  </a:lnTo>
                  <a:close/>
                </a:path>
                <a:path w="591820" h="72390">
                  <a:moveTo>
                    <a:pt x="534022" y="0"/>
                  </a:moveTo>
                  <a:lnTo>
                    <a:pt x="519595" y="0"/>
                  </a:lnTo>
                  <a:lnTo>
                    <a:pt x="519595" y="14427"/>
                  </a:lnTo>
                  <a:lnTo>
                    <a:pt x="534022" y="14427"/>
                  </a:lnTo>
                  <a:lnTo>
                    <a:pt x="534022" y="0"/>
                  </a:lnTo>
                  <a:close/>
                </a:path>
                <a:path w="591820" h="72390">
                  <a:moveTo>
                    <a:pt x="548462" y="43307"/>
                  </a:moveTo>
                  <a:lnTo>
                    <a:pt x="534035" y="43307"/>
                  </a:lnTo>
                  <a:lnTo>
                    <a:pt x="534035" y="57734"/>
                  </a:lnTo>
                  <a:lnTo>
                    <a:pt x="548462" y="57734"/>
                  </a:lnTo>
                  <a:lnTo>
                    <a:pt x="548462" y="43307"/>
                  </a:lnTo>
                  <a:close/>
                </a:path>
                <a:path w="591820" h="72390">
                  <a:moveTo>
                    <a:pt x="562876" y="28867"/>
                  </a:moveTo>
                  <a:lnTo>
                    <a:pt x="548462" y="28867"/>
                  </a:lnTo>
                  <a:lnTo>
                    <a:pt x="548462" y="14439"/>
                  </a:lnTo>
                  <a:lnTo>
                    <a:pt x="534035" y="14439"/>
                  </a:lnTo>
                  <a:lnTo>
                    <a:pt x="534035" y="28867"/>
                  </a:lnTo>
                  <a:lnTo>
                    <a:pt x="534035" y="43294"/>
                  </a:lnTo>
                  <a:lnTo>
                    <a:pt x="548462" y="43294"/>
                  </a:lnTo>
                  <a:lnTo>
                    <a:pt x="562876" y="43294"/>
                  </a:lnTo>
                  <a:lnTo>
                    <a:pt x="562876" y="28867"/>
                  </a:lnTo>
                  <a:close/>
                </a:path>
                <a:path w="591820" h="72390">
                  <a:moveTo>
                    <a:pt x="591756" y="43307"/>
                  </a:moveTo>
                  <a:lnTo>
                    <a:pt x="577329" y="43307"/>
                  </a:lnTo>
                  <a:lnTo>
                    <a:pt x="562902" y="43307"/>
                  </a:lnTo>
                  <a:lnTo>
                    <a:pt x="562902" y="57734"/>
                  </a:lnTo>
                  <a:lnTo>
                    <a:pt x="577329" y="57734"/>
                  </a:lnTo>
                  <a:lnTo>
                    <a:pt x="591756" y="57734"/>
                  </a:lnTo>
                  <a:lnTo>
                    <a:pt x="591756" y="43307"/>
                  </a:lnTo>
                  <a:close/>
                </a:path>
                <a:path w="591820" h="72390">
                  <a:moveTo>
                    <a:pt x="591756" y="14439"/>
                  </a:moveTo>
                  <a:lnTo>
                    <a:pt x="577329" y="14439"/>
                  </a:lnTo>
                  <a:lnTo>
                    <a:pt x="577329" y="28867"/>
                  </a:lnTo>
                  <a:lnTo>
                    <a:pt x="577329" y="43294"/>
                  </a:lnTo>
                  <a:lnTo>
                    <a:pt x="591756" y="43294"/>
                  </a:lnTo>
                  <a:lnTo>
                    <a:pt x="591756" y="28867"/>
                  </a:lnTo>
                  <a:lnTo>
                    <a:pt x="591756" y="144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610458" y="6682981"/>
              <a:ext cx="591820" cy="57785"/>
            </a:xfrm>
            <a:custGeom>
              <a:avLst/>
              <a:gdLst/>
              <a:ahLst/>
              <a:cxnLst/>
              <a:rect l="l" t="t" r="r" b="b"/>
              <a:pathLst>
                <a:path w="591820" h="57784">
                  <a:moveTo>
                    <a:pt x="14427" y="28867"/>
                  </a:moveTo>
                  <a:lnTo>
                    <a:pt x="0" y="28867"/>
                  </a:lnTo>
                  <a:lnTo>
                    <a:pt x="0" y="43294"/>
                  </a:lnTo>
                  <a:lnTo>
                    <a:pt x="14427" y="43294"/>
                  </a:lnTo>
                  <a:lnTo>
                    <a:pt x="14427" y="28867"/>
                  </a:lnTo>
                  <a:close/>
                </a:path>
                <a:path w="591820" h="57784">
                  <a:moveTo>
                    <a:pt x="28867" y="43307"/>
                  </a:moveTo>
                  <a:lnTo>
                    <a:pt x="14439" y="43307"/>
                  </a:lnTo>
                  <a:lnTo>
                    <a:pt x="14439" y="57734"/>
                  </a:lnTo>
                  <a:lnTo>
                    <a:pt x="28867" y="57734"/>
                  </a:lnTo>
                  <a:lnTo>
                    <a:pt x="28867" y="43307"/>
                  </a:lnTo>
                  <a:close/>
                </a:path>
                <a:path w="591820" h="57784">
                  <a:moveTo>
                    <a:pt x="43281" y="14439"/>
                  </a:moveTo>
                  <a:lnTo>
                    <a:pt x="28867" y="14439"/>
                  </a:lnTo>
                  <a:lnTo>
                    <a:pt x="28867" y="28867"/>
                  </a:lnTo>
                  <a:lnTo>
                    <a:pt x="43281" y="28867"/>
                  </a:lnTo>
                  <a:lnTo>
                    <a:pt x="43281" y="14439"/>
                  </a:lnTo>
                  <a:close/>
                </a:path>
                <a:path w="591820" h="57784">
                  <a:moveTo>
                    <a:pt x="57734" y="43307"/>
                  </a:moveTo>
                  <a:lnTo>
                    <a:pt x="43307" y="43307"/>
                  </a:lnTo>
                  <a:lnTo>
                    <a:pt x="43307" y="57734"/>
                  </a:lnTo>
                  <a:lnTo>
                    <a:pt x="57734" y="57734"/>
                  </a:lnTo>
                  <a:lnTo>
                    <a:pt x="57734" y="43307"/>
                  </a:lnTo>
                  <a:close/>
                </a:path>
                <a:path w="591820" h="57784">
                  <a:moveTo>
                    <a:pt x="72161" y="14439"/>
                  </a:moveTo>
                  <a:lnTo>
                    <a:pt x="57734" y="14439"/>
                  </a:lnTo>
                  <a:lnTo>
                    <a:pt x="43307" y="14439"/>
                  </a:lnTo>
                  <a:lnTo>
                    <a:pt x="43307" y="28867"/>
                  </a:lnTo>
                  <a:lnTo>
                    <a:pt x="57734" y="28867"/>
                  </a:lnTo>
                  <a:lnTo>
                    <a:pt x="57734" y="43294"/>
                  </a:lnTo>
                  <a:lnTo>
                    <a:pt x="72161" y="43294"/>
                  </a:lnTo>
                  <a:lnTo>
                    <a:pt x="72161" y="28867"/>
                  </a:lnTo>
                  <a:lnTo>
                    <a:pt x="72161" y="14439"/>
                  </a:lnTo>
                  <a:close/>
                </a:path>
                <a:path w="591820" h="57784">
                  <a:moveTo>
                    <a:pt x="86601" y="43307"/>
                  </a:moveTo>
                  <a:lnTo>
                    <a:pt x="72174" y="43307"/>
                  </a:lnTo>
                  <a:lnTo>
                    <a:pt x="72174" y="57734"/>
                  </a:lnTo>
                  <a:lnTo>
                    <a:pt x="86601" y="57734"/>
                  </a:lnTo>
                  <a:lnTo>
                    <a:pt x="86601" y="43307"/>
                  </a:lnTo>
                  <a:close/>
                </a:path>
                <a:path w="591820" h="57784">
                  <a:moveTo>
                    <a:pt x="101028" y="28867"/>
                  </a:moveTo>
                  <a:lnTo>
                    <a:pt x="86601" y="28867"/>
                  </a:lnTo>
                  <a:lnTo>
                    <a:pt x="86601" y="14439"/>
                  </a:lnTo>
                  <a:lnTo>
                    <a:pt x="72174" y="14439"/>
                  </a:lnTo>
                  <a:lnTo>
                    <a:pt x="72174" y="28867"/>
                  </a:lnTo>
                  <a:lnTo>
                    <a:pt x="72174" y="43294"/>
                  </a:lnTo>
                  <a:lnTo>
                    <a:pt x="86601" y="43294"/>
                  </a:lnTo>
                  <a:lnTo>
                    <a:pt x="101028" y="43294"/>
                  </a:lnTo>
                  <a:lnTo>
                    <a:pt x="101028" y="28867"/>
                  </a:lnTo>
                  <a:close/>
                </a:path>
                <a:path w="591820" h="57784">
                  <a:moveTo>
                    <a:pt x="101028" y="0"/>
                  </a:moveTo>
                  <a:lnTo>
                    <a:pt x="86601" y="0"/>
                  </a:lnTo>
                  <a:lnTo>
                    <a:pt x="86601" y="14427"/>
                  </a:lnTo>
                  <a:lnTo>
                    <a:pt x="101028" y="14427"/>
                  </a:lnTo>
                  <a:lnTo>
                    <a:pt x="101028" y="0"/>
                  </a:lnTo>
                  <a:close/>
                </a:path>
                <a:path w="591820" h="57784">
                  <a:moveTo>
                    <a:pt x="115455" y="43307"/>
                  </a:moveTo>
                  <a:lnTo>
                    <a:pt x="101041" y="43307"/>
                  </a:lnTo>
                  <a:lnTo>
                    <a:pt x="101041" y="57734"/>
                  </a:lnTo>
                  <a:lnTo>
                    <a:pt x="115455" y="57734"/>
                  </a:lnTo>
                  <a:lnTo>
                    <a:pt x="115455" y="43307"/>
                  </a:lnTo>
                  <a:close/>
                </a:path>
                <a:path w="591820" h="57784">
                  <a:moveTo>
                    <a:pt x="129895" y="43307"/>
                  </a:moveTo>
                  <a:lnTo>
                    <a:pt x="115468" y="43307"/>
                  </a:lnTo>
                  <a:lnTo>
                    <a:pt x="115468" y="57734"/>
                  </a:lnTo>
                  <a:lnTo>
                    <a:pt x="129895" y="57734"/>
                  </a:lnTo>
                  <a:lnTo>
                    <a:pt x="129895" y="43307"/>
                  </a:lnTo>
                  <a:close/>
                </a:path>
                <a:path w="591820" h="57784">
                  <a:moveTo>
                    <a:pt x="144322" y="43307"/>
                  </a:moveTo>
                  <a:lnTo>
                    <a:pt x="129908" y="43307"/>
                  </a:lnTo>
                  <a:lnTo>
                    <a:pt x="129908" y="57734"/>
                  </a:lnTo>
                  <a:lnTo>
                    <a:pt x="144322" y="57734"/>
                  </a:lnTo>
                  <a:lnTo>
                    <a:pt x="144322" y="43307"/>
                  </a:lnTo>
                  <a:close/>
                </a:path>
                <a:path w="591820" h="57784">
                  <a:moveTo>
                    <a:pt x="144322" y="14439"/>
                  </a:moveTo>
                  <a:lnTo>
                    <a:pt x="129908" y="14439"/>
                  </a:lnTo>
                  <a:lnTo>
                    <a:pt x="129908" y="28867"/>
                  </a:lnTo>
                  <a:lnTo>
                    <a:pt x="129908" y="43294"/>
                  </a:lnTo>
                  <a:lnTo>
                    <a:pt x="144322" y="43294"/>
                  </a:lnTo>
                  <a:lnTo>
                    <a:pt x="144322" y="28867"/>
                  </a:lnTo>
                  <a:lnTo>
                    <a:pt x="144322" y="14439"/>
                  </a:lnTo>
                  <a:close/>
                </a:path>
                <a:path w="591820" h="57784">
                  <a:moveTo>
                    <a:pt x="158762" y="14439"/>
                  </a:moveTo>
                  <a:lnTo>
                    <a:pt x="144335" y="14439"/>
                  </a:lnTo>
                  <a:lnTo>
                    <a:pt x="144335" y="28867"/>
                  </a:lnTo>
                  <a:lnTo>
                    <a:pt x="144335" y="43294"/>
                  </a:lnTo>
                  <a:lnTo>
                    <a:pt x="158762" y="43294"/>
                  </a:lnTo>
                  <a:lnTo>
                    <a:pt x="158762" y="28867"/>
                  </a:lnTo>
                  <a:lnTo>
                    <a:pt x="158762" y="14439"/>
                  </a:lnTo>
                  <a:close/>
                </a:path>
                <a:path w="591820" h="57784">
                  <a:moveTo>
                    <a:pt x="173189" y="0"/>
                  </a:moveTo>
                  <a:lnTo>
                    <a:pt x="158762" y="0"/>
                  </a:lnTo>
                  <a:lnTo>
                    <a:pt x="144335" y="0"/>
                  </a:lnTo>
                  <a:lnTo>
                    <a:pt x="144335" y="14427"/>
                  </a:lnTo>
                  <a:lnTo>
                    <a:pt x="158762" y="14427"/>
                  </a:lnTo>
                  <a:lnTo>
                    <a:pt x="173189" y="14427"/>
                  </a:lnTo>
                  <a:lnTo>
                    <a:pt x="173189" y="0"/>
                  </a:lnTo>
                  <a:close/>
                </a:path>
                <a:path w="591820" h="57784">
                  <a:moveTo>
                    <a:pt x="187617" y="43307"/>
                  </a:moveTo>
                  <a:lnTo>
                    <a:pt x="173202" y="43307"/>
                  </a:lnTo>
                  <a:lnTo>
                    <a:pt x="173202" y="57734"/>
                  </a:lnTo>
                  <a:lnTo>
                    <a:pt x="187617" y="57734"/>
                  </a:lnTo>
                  <a:lnTo>
                    <a:pt x="187617" y="43307"/>
                  </a:lnTo>
                  <a:close/>
                </a:path>
                <a:path w="591820" h="57784">
                  <a:moveTo>
                    <a:pt x="202057" y="43307"/>
                  </a:moveTo>
                  <a:lnTo>
                    <a:pt x="187629" y="43307"/>
                  </a:lnTo>
                  <a:lnTo>
                    <a:pt x="187629" y="57734"/>
                  </a:lnTo>
                  <a:lnTo>
                    <a:pt x="202057" y="57734"/>
                  </a:lnTo>
                  <a:lnTo>
                    <a:pt x="202057" y="43307"/>
                  </a:lnTo>
                  <a:close/>
                </a:path>
                <a:path w="591820" h="57784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591820" h="57784">
                  <a:moveTo>
                    <a:pt x="202057" y="0"/>
                  </a:moveTo>
                  <a:lnTo>
                    <a:pt x="187629" y="0"/>
                  </a:lnTo>
                  <a:lnTo>
                    <a:pt x="187629" y="14427"/>
                  </a:lnTo>
                  <a:lnTo>
                    <a:pt x="202057" y="14427"/>
                  </a:lnTo>
                  <a:lnTo>
                    <a:pt x="202057" y="0"/>
                  </a:lnTo>
                  <a:close/>
                </a:path>
                <a:path w="591820" h="57784">
                  <a:moveTo>
                    <a:pt x="230911" y="43307"/>
                  </a:moveTo>
                  <a:lnTo>
                    <a:pt x="216496" y="43307"/>
                  </a:lnTo>
                  <a:lnTo>
                    <a:pt x="216496" y="57734"/>
                  </a:lnTo>
                  <a:lnTo>
                    <a:pt x="230911" y="57734"/>
                  </a:lnTo>
                  <a:lnTo>
                    <a:pt x="230911" y="43307"/>
                  </a:lnTo>
                  <a:close/>
                </a:path>
                <a:path w="591820" h="57784">
                  <a:moveTo>
                    <a:pt x="230911" y="0"/>
                  </a:moveTo>
                  <a:lnTo>
                    <a:pt x="216496" y="0"/>
                  </a:lnTo>
                  <a:lnTo>
                    <a:pt x="216496" y="14427"/>
                  </a:lnTo>
                  <a:lnTo>
                    <a:pt x="230911" y="14427"/>
                  </a:lnTo>
                  <a:lnTo>
                    <a:pt x="230911" y="0"/>
                  </a:lnTo>
                  <a:close/>
                </a:path>
                <a:path w="591820" h="57784">
                  <a:moveTo>
                    <a:pt x="245364" y="43307"/>
                  </a:moveTo>
                  <a:lnTo>
                    <a:pt x="230936" y="43307"/>
                  </a:lnTo>
                  <a:lnTo>
                    <a:pt x="230936" y="57734"/>
                  </a:lnTo>
                  <a:lnTo>
                    <a:pt x="245364" y="57734"/>
                  </a:lnTo>
                  <a:lnTo>
                    <a:pt x="245364" y="43307"/>
                  </a:lnTo>
                  <a:close/>
                </a:path>
                <a:path w="591820" h="57784">
                  <a:moveTo>
                    <a:pt x="259791" y="28867"/>
                  </a:moveTo>
                  <a:lnTo>
                    <a:pt x="245364" y="28867"/>
                  </a:lnTo>
                  <a:lnTo>
                    <a:pt x="245364" y="43294"/>
                  </a:lnTo>
                  <a:lnTo>
                    <a:pt x="259791" y="43294"/>
                  </a:lnTo>
                  <a:lnTo>
                    <a:pt x="259791" y="28867"/>
                  </a:lnTo>
                  <a:close/>
                </a:path>
                <a:path w="591820" h="57784">
                  <a:moveTo>
                    <a:pt x="274231" y="28867"/>
                  </a:moveTo>
                  <a:lnTo>
                    <a:pt x="259803" y="28867"/>
                  </a:lnTo>
                  <a:lnTo>
                    <a:pt x="259803" y="43294"/>
                  </a:lnTo>
                  <a:lnTo>
                    <a:pt x="274231" y="43294"/>
                  </a:lnTo>
                  <a:lnTo>
                    <a:pt x="274231" y="28867"/>
                  </a:lnTo>
                  <a:close/>
                </a:path>
                <a:path w="591820" h="57784">
                  <a:moveTo>
                    <a:pt x="274231" y="0"/>
                  </a:moveTo>
                  <a:lnTo>
                    <a:pt x="259803" y="0"/>
                  </a:lnTo>
                  <a:lnTo>
                    <a:pt x="259803" y="14427"/>
                  </a:lnTo>
                  <a:lnTo>
                    <a:pt x="274231" y="14427"/>
                  </a:lnTo>
                  <a:lnTo>
                    <a:pt x="274231" y="0"/>
                  </a:lnTo>
                  <a:close/>
                </a:path>
                <a:path w="591820" h="57784">
                  <a:moveTo>
                    <a:pt x="288658" y="43307"/>
                  </a:moveTo>
                  <a:lnTo>
                    <a:pt x="274231" y="43307"/>
                  </a:lnTo>
                  <a:lnTo>
                    <a:pt x="259803" y="43307"/>
                  </a:lnTo>
                  <a:lnTo>
                    <a:pt x="259803" y="57734"/>
                  </a:lnTo>
                  <a:lnTo>
                    <a:pt x="274231" y="57734"/>
                  </a:lnTo>
                  <a:lnTo>
                    <a:pt x="288658" y="57734"/>
                  </a:lnTo>
                  <a:lnTo>
                    <a:pt x="288658" y="43307"/>
                  </a:lnTo>
                  <a:close/>
                </a:path>
                <a:path w="591820" h="57784">
                  <a:moveTo>
                    <a:pt x="303085" y="43307"/>
                  </a:moveTo>
                  <a:lnTo>
                    <a:pt x="288671" y="43307"/>
                  </a:lnTo>
                  <a:lnTo>
                    <a:pt x="288671" y="57734"/>
                  </a:lnTo>
                  <a:lnTo>
                    <a:pt x="303085" y="57734"/>
                  </a:lnTo>
                  <a:lnTo>
                    <a:pt x="303085" y="43307"/>
                  </a:lnTo>
                  <a:close/>
                </a:path>
                <a:path w="591820" h="57784">
                  <a:moveTo>
                    <a:pt x="303085" y="28867"/>
                  </a:moveTo>
                  <a:lnTo>
                    <a:pt x="288671" y="28867"/>
                  </a:lnTo>
                  <a:lnTo>
                    <a:pt x="288671" y="43294"/>
                  </a:lnTo>
                  <a:lnTo>
                    <a:pt x="303085" y="43294"/>
                  </a:lnTo>
                  <a:lnTo>
                    <a:pt x="303085" y="28867"/>
                  </a:lnTo>
                  <a:close/>
                </a:path>
                <a:path w="591820" h="57784">
                  <a:moveTo>
                    <a:pt x="303085" y="0"/>
                  </a:moveTo>
                  <a:lnTo>
                    <a:pt x="288671" y="0"/>
                  </a:lnTo>
                  <a:lnTo>
                    <a:pt x="288671" y="14427"/>
                  </a:lnTo>
                  <a:lnTo>
                    <a:pt x="303085" y="14427"/>
                  </a:lnTo>
                  <a:lnTo>
                    <a:pt x="303085" y="0"/>
                  </a:lnTo>
                  <a:close/>
                </a:path>
                <a:path w="591820" h="57784">
                  <a:moveTo>
                    <a:pt x="317525" y="14439"/>
                  </a:moveTo>
                  <a:lnTo>
                    <a:pt x="303098" y="14439"/>
                  </a:lnTo>
                  <a:lnTo>
                    <a:pt x="303098" y="28867"/>
                  </a:lnTo>
                  <a:lnTo>
                    <a:pt x="317525" y="28867"/>
                  </a:lnTo>
                  <a:lnTo>
                    <a:pt x="317525" y="14439"/>
                  </a:lnTo>
                  <a:close/>
                </a:path>
                <a:path w="591820" h="57784">
                  <a:moveTo>
                    <a:pt x="331952" y="28867"/>
                  </a:moveTo>
                  <a:lnTo>
                    <a:pt x="317538" y="28867"/>
                  </a:lnTo>
                  <a:lnTo>
                    <a:pt x="317538" y="43294"/>
                  </a:lnTo>
                  <a:lnTo>
                    <a:pt x="331952" y="43294"/>
                  </a:lnTo>
                  <a:lnTo>
                    <a:pt x="331952" y="28867"/>
                  </a:lnTo>
                  <a:close/>
                </a:path>
                <a:path w="591820" h="57784">
                  <a:moveTo>
                    <a:pt x="331952" y="0"/>
                  </a:moveTo>
                  <a:lnTo>
                    <a:pt x="317538" y="0"/>
                  </a:lnTo>
                  <a:lnTo>
                    <a:pt x="317538" y="14427"/>
                  </a:lnTo>
                  <a:lnTo>
                    <a:pt x="331952" y="14427"/>
                  </a:lnTo>
                  <a:lnTo>
                    <a:pt x="331952" y="0"/>
                  </a:lnTo>
                  <a:close/>
                </a:path>
                <a:path w="591820" h="57784">
                  <a:moveTo>
                    <a:pt x="346392" y="43307"/>
                  </a:moveTo>
                  <a:lnTo>
                    <a:pt x="331965" y="43307"/>
                  </a:lnTo>
                  <a:lnTo>
                    <a:pt x="331965" y="57734"/>
                  </a:lnTo>
                  <a:lnTo>
                    <a:pt x="346392" y="57734"/>
                  </a:lnTo>
                  <a:lnTo>
                    <a:pt x="346392" y="43307"/>
                  </a:lnTo>
                  <a:close/>
                </a:path>
                <a:path w="591820" h="57784">
                  <a:moveTo>
                    <a:pt x="346392" y="14439"/>
                  </a:moveTo>
                  <a:lnTo>
                    <a:pt x="331965" y="14439"/>
                  </a:lnTo>
                  <a:lnTo>
                    <a:pt x="331965" y="28867"/>
                  </a:lnTo>
                  <a:lnTo>
                    <a:pt x="331965" y="43294"/>
                  </a:lnTo>
                  <a:lnTo>
                    <a:pt x="346392" y="43294"/>
                  </a:lnTo>
                  <a:lnTo>
                    <a:pt x="346392" y="28867"/>
                  </a:lnTo>
                  <a:lnTo>
                    <a:pt x="346392" y="14439"/>
                  </a:lnTo>
                  <a:close/>
                </a:path>
                <a:path w="591820" h="57784">
                  <a:moveTo>
                    <a:pt x="346392" y="0"/>
                  </a:moveTo>
                  <a:lnTo>
                    <a:pt x="331965" y="0"/>
                  </a:lnTo>
                  <a:lnTo>
                    <a:pt x="331965" y="14427"/>
                  </a:lnTo>
                  <a:lnTo>
                    <a:pt x="346392" y="14427"/>
                  </a:lnTo>
                  <a:lnTo>
                    <a:pt x="346392" y="0"/>
                  </a:lnTo>
                  <a:close/>
                </a:path>
                <a:path w="591820" h="57784">
                  <a:moveTo>
                    <a:pt x="360832" y="0"/>
                  </a:moveTo>
                  <a:lnTo>
                    <a:pt x="346405" y="0"/>
                  </a:lnTo>
                  <a:lnTo>
                    <a:pt x="346405" y="14427"/>
                  </a:lnTo>
                  <a:lnTo>
                    <a:pt x="360832" y="14427"/>
                  </a:lnTo>
                  <a:lnTo>
                    <a:pt x="360832" y="0"/>
                  </a:lnTo>
                  <a:close/>
                </a:path>
                <a:path w="591820" h="57784">
                  <a:moveTo>
                    <a:pt x="375246" y="28867"/>
                  </a:moveTo>
                  <a:lnTo>
                    <a:pt x="360832" y="28867"/>
                  </a:lnTo>
                  <a:lnTo>
                    <a:pt x="346405" y="28867"/>
                  </a:lnTo>
                  <a:lnTo>
                    <a:pt x="346405" y="43294"/>
                  </a:lnTo>
                  <a:lnTo>
                    <a:pt x="360832" y="43294"/>
                  </a:lnTo>
                  <a:lnTo>
                    <a:pt x="375246" y="43294"/>
                  </a:lnTo>
                  <a:lnTo>
                    <a:pt x="375246" y="28867"/>
                  </a:lnTo>
                  <a:close/>
                </a:path>
                <a:path w="591820" h="57784">
                  <a:moveTo>
                    <a:pt x="404126" y="43307"/>
                  </a:moveTo>
                  <a:lnTo>
                    <a:pt x="389699" y="43307"/>
                  </a:lnTo>
                  <a:lnTo>
                    <a:pt x="375272" y="43307"/>
                  </a:lnTo>
                  <a:lnTo>
                    <a:pt x="375272" y="57734"/>
                  </a:lnTo>
                  <a:lnTo>
                    <a:pt x="389699" y="57734"/>
                  </a:lnTo>
                  <a:lnTo>
                    <a:pt x="404126" y="57734"/>
                  </a:lnTo>
                  <a:lnTo>
                    <a:pt x="404126" y="43307"/>
                  </a:lnTo>
                  <a:close/>
                </a:path>
                <a:path w="591820" h="57784">
                  <a:moveTo>
                    <a:pt x="404126" y="14439"/>
                  </a:moveTo>
                  <a:lnTo>
                    <a:pt x="389699" y="14439"/>
                  </a:lnTo>
                  <a:lnTo>
                    <a:pt x="375272" y="14439"/>
                  </a:lnTo>
                  <a:lnTo>
                    <a:pt x="375272" y="28867"/>
                  </a:lnTo>
                  <a:lnTo>
                    <a:pt x="375272" y="43294"/>
                  </a:lnTo>
                  <a:lnTo>
                    <a:pt x="389699" y="43294"/>
                  </a:lnTo>
                  <a:lnTo>
                    <a:pt x="404126" y="43294"/>
                  </a:lnTo>
                  <a:lnTo>
                    <a:pt x="404126" y="28867"/>
                  </a:lnTo>
                  <a:lnTo>
                    <a:pt x="404126" y="14439"/>
                  </a:lnTo>
                  <a:close/>
                </a:path>
                <a:path w="591820" h="57784">
                  <a:moveTo>
                    <a:pt x="404126" y="0"/>
                  </a:moveTo>
                  <a:lnTo>
                    <a:pt x="389699" y="0"/>
                  </a:lnTo>
                  <a:lnTo>
                    <a:pt x="389699" y="14427"/>
                  </a:lnTo>
                  <a:lnTo>
                    <a:pt x="404126" y="14427"/>
                  </a:lnTo>
                  <a:lnTo>
                    <a:pt x="404126" y="0"/>
                  </a:lnTo>
                  <a:close/>
                </a:path>
                <a:path w="591820" h="57784">
                  <a:moveTo>
                    <a:pt x="447421" y="14439"/>
                  </a:moveTo>
                  <a:lnTo>
                    <a:pt x="432993" y="14439"/>
                  </a:lnTo>
                  <a:lnTo>
                    <a:pt x="432993" y="28867"/>
                  </a:lnTo>
                  <a:lnTo>
                    <a:pt x="447421" y="28867"/>
                  </a:lnTo>
                  <a:lnTo>
                    <a:pt x="447421" y="14439"/>
                  </a:lnTo>
                  <a:close/>
                </a:path>
                <a:path w="591820" h="57784">
                  <a:moveTo>
                    <a:pt x="447421" y="0"/>
                  </a:moveTo>
                  <a:lnTo>
                    <a:pt x="432993" y="0"/>
                  </a:lnTo>
                  <a:lnTo>
                    <a:pt x="418566" y="0"/>
                  </a:lnTo>
                  <a:lnTo>
                    <a:pt x="418566" y="14427"/>
                  </a:lnTo>
                  <a:lnTo>
                    <a:pt x="432993" y="14427"/>
                  </a:lnTo>
                  <a:lnTo>
                    <a:pt x="447421" y="14427"/>
                  </a:lnTo>
                  <a:lnTo>
                    <a:pt x="447421" y="0"/>
                  </a:lnTo>
                  <a:close/>
                </a:path>
                <a:path w="591820" h="57784">
                  <a:moveTo>
                    <a:pt x="461860" y="28867"/>
                  </a:moveTo>
                  <a:lnTo>
                    <a:pt x="447433" y="28867"/>
                  </a:lnTo>
                  <a:lnTo>
                    <a:pt x="447433" y="43294"/>
                  </a:lnTo>
                  <a:lnTo>
                    <a:pt x="461860" y="43294"/>
                  </a:lnTo>
                  <a:lnTo>
                    <a:pt x="461860" y="28867"/>
                  </a:lnTo>
                  <a:close/>
                </a:path>
                <a:path w="591820" h="57784">
                  <a:moveTo>
                    <a:pt x="476288" y="14439"/>
                  </a:moveTo>
                  <a:lnTo>
                    <a:pt x="461860" y="14439"/>
                  </a:lnTo>
                  <a:lnTo>
                    <a:pt x="461860" y="28867"/>
                  </a:lnTo>
                  <a:lnTo>
                    <a:pt x="476288" y="28867"/>
                  </a:lnTo>
                  <a:lnTo>
                    <a:pt x="476288" y="14439"/>
                  </a:lnTo>
                  <a:close/>
                </a:path>
                <a:path w="591820" h="57784">
                  <a:moveTo>
                    <a:pt x="476288" y="0"/>
                  </a:moveTo>
                  <a:lnTo>
                    <a:pt x="461860" y="0"/>
                  </a:lnTo>
                  <a:lnTo>
                    <a:pt x="461860" y="14427"/>
                  </a:lnTo>
                  <a:lnTo>
                    <a:pt x="476288" y="14427"/>
                  </a:lnTo>
                  <a:lnTo>
                    <a:pt x="476288" y="0"/>
                  </a:lnTo>
                  <a:close/>
                </a:path>
                <a:path w="591820" h="57784">
                  <a:moveTo>
                    <a:pt x="490715" y="28867"/>
                  </a:moveTo>
                  <a:lnTo>
                    <a:pt x="476300" y="28867"/>
                  </a:lnTo>
                  <a:lnTo>
                    <a:pt x="476300" y="43294"/>
                  </a:lnTo>
                  <a:lnTo>
                    <a:pt x="490715" y="43294"/>
                  </a:lnTo>
                  <a:lnTo>
                    <a:pt x="490715" y="28867"/>
                  </a:lnTo>
                  <a:close/>
                </a:path>
                <a:path w="591820" h="57784">
                  <a:moveTo>
                    <a:pt x="490715" y="0"/>
                  </a:moveTo>
                  <a:lnTo>
                    <a:pt x="476300" y="0"/>
                  </a:lnTo>
                  <a:lnTo>
                    <a:pt x="476300" y="14427"/>
                  </a:lnTo>
                  <a:lnTo>
                    <a:pt x="490715" y="14427"/>
                  </a:lnTo>
                  <a:lnTo>
                    <a:pt x="490715" y="0"/>
                  </a:lnTo>
                  <a:close/>
                </a:path>
                <a:path w="591820" h="57784">
                  <a:moveTo>
                    <a:pt x="505155" y="14439"/>
                  </a:moveTo>
                  <a:lnTo>
                    <a:pt x="490728" y="14439"/>
                  </a:lnTo>
                  <a:lnTo>
                    <a:pt x="490728" y="28867"/>
                  </a:lnTo>
                  <a:lnTo>
                    <a:pt x="505155" y="28867"/>
                  </a:lnTo>
                  <a:lnTo>
                    <a:pt x="505155" y="14439"/>
                  </a:lnTo>
                  <a:close/>
                </a:path>
                <a:path w="591820" h="57784">
                  <a:moveTo>
                    <a:pt x="519582" y="14439"/>
                  </a:moveTo>
                  <a:lnTo>
                    <a:pt x="505167" y="14439"/>
                  </a:lnTo>
                  <a:lnTo>
                    <a:pt x="505167" y="28867"/>
                  </a:lnTo>
                  <a:lnTo>
                    <a:pt x="505167" y="43294"/>
                  </a:lnTo>
                  <a:lnTo>
                    <a:pt x="519582" y="43294"/>
                  </a:lnTo>
                  <a:lnTo>
                    <a:pt x="519582" y="28867"/>
                  </a:lnTo>
                  <a:lnTo>
                    <a:pt x="519582" y="14439"/>
                  </a:lnTo>
                  <a:close/>
                </a:path>
                <a:path w="591820" h="57784">
                  <a:moveTo>
                    <a:pt x="534022" y="14439"/>
                  </a:moveTo>
                  <a:lnTo>
                    <a:pt x="519595" y="14439"/>
                  </a:lnTo>
                  <a:lnTo>
                    <a:pt x="519595" y="28867"/>
                  </a:lnTo>
                  <a:lnTo>
                    <a:pt x="534022" y="28867"/>
                  </a:lnTo>
                  <a:lnTo>
                    <a:pt x="534022" y="14439"/>
                  </a:lnTo>
                  <a:close/>
                </a:path>
                <a:path w="591820" h="57784">
                  <a:moveTo>
                    <a:pt x="534022" y="0"/>
                  </a:moveTo>
                  <a:lnTo>
                    <a:pt x="519595" y="0"/>
                  </a:lnTo>
                  <a:lnTo>
                    <a:pt x="519595" y="14427"/>
                  </a:lnTo>
                  <a:lnTo>
                    <a:pt x="534022" y="14427"/>
                  </a:lnTo>
                  <a:lnTo>
                    <a:pt x="534022" y="0"/>
                  </a:lnTo>
                  <a:close/>
                </a:path>
                <a:path w="591820" h="57784">
                  <a:moveTo>
                    <a:pt x="548462" y="14439"/>
                  </a:moveTo>
                  <a:lnTo>
                    <a:pt x="534035" y="14439"/>
                  </a:lnTo>
                  <a:lnTo>
                    <a:pt x="534035" y="28867"/>
                  </a:lnTo>
                  <a:lnTo>
                    <a:pt x="548462" y="28867"/>
                  </a:lnTo>
                  <a:lnTo>
                    <a:pt x="548462" y="14439"/>
                  </a:lnTo>
                  <a:close/>
                </a:path>
                <a:path w="591820" h="57784">
                  <a:moveTo>
                    <a:pt x="562876" y="28867"/>
                  </a:moveTo>
                  <a:lnTo>
                    <a:pt x="548462" y="28867"/>
                  </a:lnTo>
                  <a:lnTo>
                    <a:pt x="548462" y="43294"/>
                  </a:lnTo>
                  <a:lnTo>
                    <a:pt x="562876" y="43294"/>
                  </a:lnTo>
                  <a:lnTo>
                    <a:pt x="562876" y="28867"/>
                  </a:lnTo>
                  <a:close/>
                </a:path>
                <a:path w="591820" h="57784">
                  <a:moveTo>
                    <a:pt x="591756" y="14439"/>
                  </a:moveTo>
                  <a:lnTo>
                    <a:pt x="577329" y="14439"/>
                  </a:lnTo>
                  <a:lnTo>
                    <a:pt x="562902" y="14439"/>
                  </a:lnTo>
                  <a:lnTo>
                    <a:pt x="562902" y="28867"/>
                  </a:lnTo>
                  <a:lnTo>
                    <a:pt x="562902" y="43294"/>
                  </a:lnTo>
                  <a:lnTo>
                    <a:pt x="577329" y="43294"/>
                  </a:lnTo>
                  <a:lnTo>
                    <a:pt x="577329" y="28867"/>
                  </a:lnTo>
                  <a:lnTo>
                    <a:pt x="591756" y="28867"/>
                  </a:lnTo>
                  <a:lnTo>
                    <a:pt x="591756" y="1443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610458" y="6726288"/>
              <a:ext cx="591820" cy="72390"/>
            </a:xfrm>
            <a:custGeom>
              <a:avLst/>
              <a:gdLst/>
              <a:ahLst/>
              <a:cxnLst/>
              <a:rect l="l" t="t" r="r" b="b"/>
              <a:pathLst>
                <a:path w="591820" h="72390">
                  <a:moveTo>
                    <a:pt x="14427" y="43294"/>
                  </a:moveTo>
                  <a:lnTo>
                    <a:pt x="0" y="43294"/>
                  </a:lnTo>
                  <a:lnTo>
                    <a:pt x="0" y="57721"/>
                  </a:lnTo>
                  <a:lnTo>
                    <a:pt x="0" y="72161"/>
                  </a:lnTo>
                  <a:lnTo>
                    <a:pt x="14427" y="72161"/>
                  </a:lnTo>
                  <a:lnTo>
                    <a:pt x="14427" y="57721"/>
                  </a:lnTo>
                  <a:lnTo>
                    <a:pt x="14427" y="43294"/>
                  </a:lnTo>
                  <a:close/>
                </a:path>
                <a:path w="591820" h="72390">
                  <a:moveTo>
                    <a:pt x="43281" y="14439"/>
                  </a:moveTo>
                  <a:lnTo>
                    <a:pt x="28867" y="14439"/>
                  </a:lnTo>
                  <a:lnTo>
                    <a:pt x="28867" y="28867"/>
                  </a:lnTo>
                  <a:lnTo>
                    <a:pt x="14439" y="28867"/>
                  </a:lnTo>
                  <a:lnTo>
                    <a:pt x="14439" y="43294"/>
                  </a:lnTo>
                  <a:lnTo>
                    <a:pt x="14439" y="57721"/>
                  </a:lnTo>
                  <a:lnTo>
                    <a:pt x="14439" y="72161"/>
                  </a:lnTo>
                  <a:lnTo>
                    <a:pt x="28867" y="72161"/>
                  </a:lnTo>
                  <a:lnTo>
                    <a:pt x="43281" y="72161"/>
                  </a:lnTo>
                  <a:lnTo>
                    <a:pt x="43281" y="57721"/>
                  </a:lnTo>
                  <a:lnTo>
                    <a:pt x="43281" y="43294"/>
                  </a:lnTo>
                  <a:lnTo>
                    <a:pt x="43281" y="28867"/>
                  </a:lnTo>
                  <a:lnTo>
                    <a:pt x="43281" y="14439"/>
                  </a:lnTo>
                  <a:close/>
                </a:path>
                <a:path w="591820" h="72390">
                  <a:moveTo>
                    <a:pt x="72161" y="43294"/>
                  </a:moveTo>
                  <a:lnTo>
                    <a:pt x="57734" y="43294"/>
                  </a:lnTo>
                  <a:lnTo>
                    <a:pt x="57734" y="28867"/>
                  </a:lnTo>
                  <a:lnTo>
                    <a:pt x="43307" y="28867"/>
                  </a:lnTo>
                  <a:lnTo>
                    <a:pt x="43307" y="43294"/>
                  </a:lnTo>
                  <a:lnTo>
                    <a:pt x="43307" y="57721"/>
                  </a:lnTo>
                  <a:lnTo>
                    <a:pt x="43307" y="72161"/>
                  </a:lnTo>
                  <a:lnTo>
                    <a:pt x="57734" y="72161"/>
                  </a:lnTo>
                  <a:lnTo>
                    <a:pt x="57734" y="57721"/>
                  </a:lnTo>
                  <a:lnTo>
                    <a:pt x="72161" y="57721"/>
                  </a:lnTo>
                  <a:lnTo>
                    <a:pt x="72161" y="43294"/>
                  </a:lnTo>
                  <a:close/>
                </a:path>
                <a:path w="591820" h="72390">
                  <a:moveTo>
                    <a:pt x="72161" y="14439"/>
                  </a:moveTo>
                  <a:lnTo>
                    <a:pt x="57734" y="14439"/>
                  </a:lnTo>
                  <a:lnTo>
                    <a:pt x="57734" y="28867"/>
                  </a:lnTo>
                  <a:lnTo>
                    <a:pt x="72161" y="28867"/>
                  </a:lnTo>
                  <a:lnTo>
                    <a:pt x="72161" y="14439"/>
                  </a:lnTo>
                  <a:close/>
                </a:path>
                <a:path w="591820" h="72390">
                  <a:moveTo>
                    <a:pt x="101028" y="43294"/>
                  </a:moveTo>
                  <a:lnTo>
                    <a:pt x="86601" y="43294"/>
                  </a:lnTo>
                  <a:lnTo>
                    <a:pt x="86601" y="57721"/>
                  </a:lnTo>
                  <a:lnTo>
                    <a:pt x="101028" y="57721"/>
                  </a:lnTo>
                  <a:lnTo>
                    <a:pt x="101028" y="43294"/>
                  </a:lnTo>
                  <a:close/>
                </a:path>
                <a:path w="591820" h="72390">
                  <a:moveTo>
                    <a:pt x="101028" y="14439"/>
                  </a:moveTo>
                  <a:lnTo>
                    <a:pt x="86601" y="14439"/>
                  </a:lnTo>
                  <a:lnTo>
                    <a:pt x="72174" y="14439"/>
                  </a:lnTo>
                  <a:lnTo>
                    <a:pt x="72174" y="28867"/>
                  </a:lnTo>
                  <a:lnTo>
                    <a:pt x="72174" y="43294"/>
                  </a:lnTo>
                  <a:lnTo>
                    <a:pt x="86601" y="43294"/>
                  </a:lnTo>
                  <a:lnTo>
                    <a:pt x="86601" y="28867"/>
                  </a:lnTo>
                  <a:lnTo>
                    <a:pt x="101028" y="28867"/>
                  </a:lnTo>
                  <a:lnTo>
                    <a:pt x="101028" y="14439"/>
                  </a:lnTo>
                  <a:close/>
                </a:path>
                <a:path w="591820" h="72390">
                  <a:moveTo>
                    <a:pt x="115455" y="28867"/>
                  </a:moveTo>
                  <a:lnTo>
                    <a:pt x="101041" y="28867"/>
                  </a:lnTo>
                  <a:lnTo>
                    <a:pt x="101041" y="43294"/>
                  </a:lnTo>
                  <a:lnTo>
                    <a:pt x="101041" y="57721"/>
                  </a:lnTo>
                  <a:lnTo>
                    <a:pt x="115455" y="57721"/>
                  </a:lnTo>
                  <a:lnTo>
                    <a:pt x="115455" y="43294"/>
                  </a:lnTo>
                  <a:lnTo>
                    <a:pt x="115455" y="28867"/>
                  </a:lnTo>
                  <a:close/>
                </a:path>
                <a:path w="591820" h="72390">
                  <a:moveTo>
                    <a:pt x="129895" y="28867"/>
                  </a:moveTo>
                  <a:lnTo>
                    <a:pt x="115468" y="28867"/>
                  </a:lnTo>
                  <a:lnTo>
                    <a:pt x="115468" y="43294"/>
                  </a:lnTo>
                  <a:lnTo>
                    <a:pt x="129895" y="43294"/>
                  </a:lnTo>
                  <a:lnTo>
                    <a:pt x="129895" y="28867"/>
                  </a:lnTo>
                  <a:close/>
                </a:path>
                <a:path w="591820" h="72390">
                  <a:moveTo>
                    <a:pt x="144322" y="14439"/>
                  </a:moveTo>
                  <a:lnTo>
                    <a:pt x="129908" y="14439"/>
                  </a:lnTo>
                  <a:lnTo>
                    <a:pt x="129908" y="28867"/>
                  </a:lnTo>
                  <a:lnTo>
                    <a:pt x="144322" y="28867"/>
                  </a:lnTo>
                  <a:lnTo>
                    <a:pt x="144322" y="14439"/>
                  </a:lnTo>
                  <a:close/>
                </a:path>
                <a:path w="591820" h="72390">
                  <a:moveTo>
                    <a:pt x="173189" y="43294"/>
                  </a:moveTo>
                  <a:lnTo>
                    <a:pt x="158762" y="43294"/>
                  </a:lnTo>
                  <a:lnTo>
                    <a:pt x="158762" y="57721"/>
                  </a:lnTo>
                  <a:lnTo>
                    <a:pt x="173189" y="57721"/>
                  </a:lnTo>
                  <a:lnTo>
                    <a:pt x="173189" y="43294"/>
                  </a:lnTo>
                  <a:close/>
                </a:path>
                <a:path w="591820" h="72390">
                  <a:moveTo>
                    <a:pt x="173189" y="14439"/>
                  </a:moveTo>
                  <a:lnTo>
                    <a:pt x="158762" y="14439"/>
                  </a:lnTo>
                  <a:lnTo>
                    <a:pt x="144335" y="14439"/>
                  </a:lnTo>
                  <a:lnTo>
                    <a:pt x="144335" y="28867"/>
                  </a:lnTo>
                  <a:lnTo>
                    <a:pt x="158762" y="28867"/>
                  </a:lnTo>
                  <a:lnTo>
                    <a:pt x="173189" y="28867"/>
                  </a:lnTo>
                  <a:lnTo>
                    <a:pt x="173189" y="14439"/>
                  </a:lnTo>
                  <a:close/>
                </a:path>
                <a:path w="591820" h="72390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187629" y="57721"/>
                  </a:lnTo>
                  <a:lnTo>
                    <a:pt x="202057" y="57721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591820" h="72390">
                  <a:moveTo>
                    <a:pt x="230911" y="28867"/>
                  </a:moveTo>
                  <a:lnTo>
                    <a:pt x="216496" y="28867"/>
                  </a:lnTo>
                  <a:lnTo>
                    <a:pt x="202069" y="28867"/>
                  </a:lnTo>
                  <a:lnTo>
                    <a:pt x="202069" y="43294"/>
                  </a:lnTo>
                  <a:lnTo>
                    <a:pt x="216496" y="43294"/>
                  </a:lnTo>
                  <a:lnTo>
                    <a:pt x="216496" y="57721"/>
                  </a:lnTo>
                  <a:lnTo>
                    <a:pt x="230911" y="57721"/>
                  </a:lnTo>
                  <a:lnTo>
                    <a:pt x="230911" y="43294"/>
                  </a:lnTo>
                  <a:lnTo>
                    <a:pt x="230911" y="28867"/>
                  </a:lnTo>
                  <a:close/>
                </a:path>
                <a:path w="591820" h="72390">
                  <a:moveTo>
                    <a:pt x="245364" y="43294"/>
                  </a:moveTo>
                  <a:lnTo>
                    <a:pt x="230936" y="43294"/>
                  </a:lnTo>
                  <a:lnTo>
                    <a:pt x="230936" y="57721"/>
                  </a:lnTo>
                  <a:lnTo>
                    <a:pt x="245364" y="57721"/>
                  </a:lnTo>
                  <a:lnTo>
                    <a:pt x="245364" y="43294"/>
                  </a:lnTo>
                  <a:close/>
                </a:path>
                <a:path w="591820" h="72390">
                  <a:moveTo>
                    <a:pt x="274231" y="14439"/>
                  </a:moveTo>
                  <a:lnTo>
                    <a:pt x="259803" y="14439"/>
                  </a:lnTo>
                  <a:lnTo>
                    <a:pt x="259803" y="28867"/>
                  </a:lnTo>
                  <a:lnTo>
                    <a:pt x="274231" y="28867"/>
                  </a:lnTo>
                  <a:lnTo>
                    <a:pt x="274231" y="14439"/>
                  </a:lnTo>
                  <a:close/>
                </a:path>
                <a:path w="591820" h="72390">
                  <a:moveTo>
                    <a:pt x="288658" y="43294"/>
                  </a:moveTo>
                  <a:lnTo>
                    <a:pt x="274231" y="43294"/>
                  </a:lnTo>
                  <a:lnTo>
                    <a:pt x="259803" y="43294"/>
                  </a:lnTo>
                  <a:lnTo>
                    <a:pt x="259803" y="57721"/>
                  </a:lnTo>
                  <a:lnTo>
                    <a:pt x="274231" y="57721"/>
                  </a:lnTo>
                  <a:lnTo>
                    <a:pt x="288658" y="57721"/>
                  </a:lnTo>
                  <a:lnTo>
                    <a:pt x="288658" y="43294"/>
                  </a:lnTo>
                  <a:close/>
                </a:path>
                <a:path w="591820" h="72390">
                  <a:moveTo>
                    <a:pt x="303085" y="14439"/>
                  </a:moveTo>
                  <a:lnTo>
                    <a:pt x="288671" y="14439"/>
                  </a:lnTo>
                  <a:lnTo>
                    <a:pt x="288671" y="28867"/>
                  </a:lnTo>
                  <a:lnTo>
                    <a:pt x="288671" y="43294"/>
                  </a:lnTo>
                  <a:lnTo>
                    <a:pt x="303085" y="43294"/>
                  </a:lnTo>
                  <a:lnTo>
                    <a:pt x="303085" y="28867"/>
                  </a:lnTo>
                  <a:lnTo>
                    <a:pt x="303085" y="14439"/>
                  </a:lnTo>
                  <a:close/>
                </a:path>
                <a:path w="591820" h="72390">
                  <a:moveTo>
                    <a:pt x="317525" y="43294"/>
                  </a:moveTo>
                  <a:lnTo>
                    <a:pt x="303098" y="43294"/>
                  </a:lnTo>
                  <a:lnTo>
                    <a:pt x="303098" y="57721"/>
                  </a:lnTo>
                  <a:lnTo>
                    <a:pt x="317525" y="57721"/>
                  </a:lnTo>
                  <a:lnTo>
                    <a:pt x="317525" y="43294"/>
                  </a:lnTo>
                  <a:close/>
                </a:path>
                <a:path w="591820" h="72390">
                  <a:moveTo>
                    <a:pt x="331952" y="43294"/>
                  </a:moveTo>
                  <a:lnTo>
                    <a:pt x="317538" y="43294"/>
                  </a:lnTo>
                  <a:lnTo>
                    <a:pt x="317538" y="57721"/>
                  </a:lnTo>
                  <a:lnTo>
                    <a:pt x="331952" y="57721"/>
                  </a:lnTo>
                  <a:lnTo>
                    <a:pt x="331952" y="43294"/>
                  </a:lnTo>
                  <a:close/>
                </a:path>
                <a:path w="591820" h="72390">
                  <a:moveTo>
                    <a:pt x="331952" y="14439"/>
                  </a:moveTo>
                  <a:lnTo>
                    <a:pt x="317538" y="14439"/>
                  </a:lnTo>
                  <a:lnTo>
                    <a:pt x="317538" y="28867"/>
                  </a:lnTo>
                  <a:lnTo>
                    <a:pt x="331952" y="28867"/>
                  </a:lnTo>
                  <a:lnTo>
                    <a:pt x="331952" y="14439"/>
                  </a:lnTo>
                  <a:close/>
                </a:path>
                <a:path w="591820" h="72390">
                  <a:moveTo>
                    <a:pt x="346392" y="28867"/>
                  </a:moveTo>
                  <a:lnTo>
                    <a:pt x="331965" y="28867"/>
                  </a:lnTo>
                  <a:lnTo>
                    <a:pt x="331965" y="43294"/>
                  </a:lnTo>
                  <a:lnTo>
                    <a:pt x="346392" y="43294"/>
                  </a:lnTo>
                  <a:lnTo>
                    <a:pt x="346392" y="28867"/>
                  </a:lnTo>
                  <a:close/>
                </a:path>
                <a:path w="591820" h="72390">
                  <a:moveTo>
                    <a:pt x="360832" y="28867"/>
                  </a:moveTo>
                  <a:lnTo>
                    <a:pt x="346405" y="28867"/>
                  </a:lnTo>
                  <a:lnTo>
                    <a:pt x="346405" y="43294"/>
                  </a:lnTo>
                  <a:lnTo>
                    <a:pt x="346405" y="57721"/>
                  </a:lnTo>
                  <a:lnTo>
                    <a:pt x="360832" y="57721"/>
                  </a:lnTo>
                  <a:lnTo>
                    <a:pt x="360832" y="43294"/>
                  </a:lnTo>
                  <a:lnTo>
                    <a:pt x="360832" y="28867"/>
                  </a:lnTo>
                  <a:close/>
                </a:path>
                <a:path w="591820" h="72390">
                  <a:moveTo>
                    <a:pt x="375246" y="14439"/>
                  </a:moveTo>
                  <a:lnTo>
                    <a:pt x="360832" y="14439"/>
                  </a:lnTo>
                  <a:lnTo>
                    <a:pt x="360832" y="28867"/>
                  </a:lnTo>
                  <a:lnTo>
                    <a:pt x="375246" y="28867"/>
                  </a:lnTo>
                  <a:lnTo>
                    <a:pt x="375246" y="14439"/>
                  </a:lnTo>
                  <a:close/>
                </a:path>
                <a:path w="591820" h="72390">
                  <a:moveTo>
                    <a:pt x="418541" y="14439"/>
                  </a:moveTo>
                  <a:lnTo>
                    <a:pt x="404126" y="14439"/>
                  </a:lnTo>
                  <a:lnTo>
                    <a:pt x="389699" y="14439"/>
                  </a:lnTo>
                  <a:lnTo>
                    <a:pt x="375272" y="14439"/>
                  </a:lnTo>
                  <a:lnTo>
                    <a:pt x="375272" y="28867"/>
                  </a:lnTo>
                  <a:lnTo>
                    <a:pt x="389699" y="28867"/>
                  </a:lnTo>
                  <a:lnTo>
                    <a:pt x="404126" y="28867"/>
                  </a:lnTo>
                  <a:lnTo>
                    <a:pt x="404126" y="43294"/>
                  </a:lnTo>
                  <a:lnTo>
                    <a:pt x="418541" y="43294"/>
                  </a:lnTo>
                  <a:lnTo>
                    <a:pt x="418541" y="28867"/>
                  </a:lnTo>
                  <a:lnTo>
                    <a:pt x="418541" y="14439"/>
                  </a:lnTo>
                  <a:close/>
                </a:path>
                <a:path w="591820" h="72390">
                  <a:moveTo>
                    <a:pt x="418541" y="0"/>
                  </a:moveTo>
                  <a:lnTo>
                    <a:pt x="404126" y="0"/>
                  </a:lnTo>
                  <a:lnTo>
                    <a:pt x="389699" y="0"/>
                  </a:lnTo>
                  <a:lnTo>
                    <a:pt x="389699" y="14427"/>
                  </a:lnTo>
                  <a:lnTo>
                    <a:pt x="404126" y="14427"/>
                  </a:lnTo>
                  <a:lnTo>
                    <a:pt x="418541" y="14427"/>
                  </a:lnTo>
                  <a:lnTo>
                    <a:pt x="418541" y="0"/>
                  </a:lnTo>
                  <a:close/>
                </a:path>
                <a:path w="591820" h="72390">
                  <a:moveTo>
                    <a:pt x="447421" y="28867"/>
                  </a:moveTo>
                  <a:lnTo>
                    <a:pt x="432993" y="28867"/>
                  </a:lnTo>
                  <a:lnTo>
                    <a:pt x="432993" y="43294"/>
                  </a:lnTo>
                  <a:lnTo>
                    <a:pt x="447421" y="43294"/>
                  </a:lnTo>
                  <a:lnTo>
                    <a:pt x="447421" y="28867"/>
                  </a:lnTo>
                  <a:close/>
                </a:path>
                <a:path w="591820" h="72390">
                  <a:moveTo>
                    <a:pt x="447421" y="0"/>
                  </a:moveTo>
                  <a:lnTo>
                    <a:pt x="432993" y="0"/>
                  </a:lnTo>
                  <a:lnTo>
                    <a:pt x="432993" y="14427"/>
                  </a:lnTo>
                  <a:lnTo>
                    <a:pt x="447421" y="14427"/>
                  </a:lnTo>
                  <a:lnTo>
                    <a:pt x="447421" y="0"/>
                  </a:lnTo>
                  <a:close/>
                </a:path>
                <a:path w="591820" h="72390">
                  <a:moveTo>
                    <a:pt x="461860" y="43294"/>
                  </a:moveTo>
                  <a:lnTo>
                    <a:pt x="447433" y="43294"/>
                  </a:lnTo>
                  <a:lnTo>
                    <a:pt x="447433" y="57721"/>
                  </a:lnTo>
                  <a:lnTo>
                    <a:pt x="461860" y="57721"/>
                  </a:lnTo>
                  <a:lnTo>
                    <a:pt x="461860" y="43294"/>
                  </a:lnTo>
                  <a:close/>
                </a:path>
                <a:path w="591820" h="72390">
                  <a:moveTo>
                    <a:pt x="461860" y="0"/>
                  </a:moveTo>
                  <a:lnTo>
                    <a:pt x="447433" y="0"/>
                  </a:lnTo>
                  <a:lnTo>
                    <a:pt x="447433" y="14427"/>
                  </a:lnTo>
                  <a:lnTo>
                    <a:pt x="461860" y="14427"/>
                  </a:lnTo>
                  <a:lnTo>
                    <a:pt x="461860" y="0"/>
                  </a:lnTo>
                  <a:close/>
                </a:path>
                <a:path w="591820" h="72390">
                  <a:moveTo>
                    <a:pt x="476288" y="14439"/>
                  </a:moveTo>
                  <a:lnTo>
                    <a:pt x="461860" y="14439"/>
                  </a:lnTo>
                  <a:lnTo>
                    <a:pt x="461860" y="28867"/>
                  </a:lnTo>
                  <a:lnTo>
                    <a:pt x="476288" y="28867"/>
                  </a:lnTo>
                  <a:lnTo>
                    <a:pt x="476288" y="14439"/>
                  </a:lnTo>
                  <a:close/>
                </a:path>
                <a:path w="591820" h="72390">
                  <a:moveTo>
                    <a:pt x="505155" y="14439"/>
                  </a:moveTo>
                  <a:lnTo>
                    <a:pt x="490728" y="14439"/>
                  </a:lnTo>
                  <a:lnTo>
                    <a:pt x="490728" y="28867"/>
                  </a:lnTo>
                  <a:lnTo>
                    <a:pt x="490728" y="43294"/>
                  </a:lnTo>
                  <a:lnTo>
                    <a:pt x="505155" y="43294"/>
                  </a:lnTo>
                  <a:lnTo>
                    <a:pt x="505155" y="28867"/>
                  </a:lnTo>
                  <a:lnTo>
                    <a:pt x="505155" y="14439"/>
                  </a:lnTo>
                  <a:close/>
                </a:path>
                <a:path w="591820" h="72390">
                  <a:moveTo>
                    <a:pt x="505155" y="0"/>
                  </a:moveTo>
                  <a:lnTo>
                    <a:pt x="490728" y="0"/>
                  </a:lnTo>
                  <a:lnTo>
                    <a:pt x="490728" y="14427"/>
                  </a:lnTo>
                  <a:lnTo>
                    <a:pt x="505155" y="14427"/>
                  </a:lnTo>
                  <a:lnTo>
                    <a:pt x="505155" y="0"/>
                  </a:lnTo>
                  <a:close/>
                </a:path>
                <a:path w="591820" h="72390">
                  <a:moveTo>
                    <a:pt x="519582" y="0"/>
                  </a:moveTo>
                  <a:lnTo>
                    <a:pt x="505167" y="0"/>
                  </a:lnTo>
                  <a:lnTo>
                    <a:pt x="505167" y="14427"/>
                  </a:lnTo>
                  <a:lnTo>
                    <a:pt x="519582" y="14427"/>
                  </a:lnTo>
                  <a:lnTo>
                    <a:pt x="519582" y="0"/>
                  </a:lnTo>
                  <a:close/>
                </a:path>
                <a:path w="591820" h="72390">
                  <a:moveTo>
                    <a:pt x="534022" y="14439"/>
                  </a:moveTo>
                  <a:lnTo>
                    <a:pt x="519595" y="14439"/>
                  </a:lnTo>
                  <a:lnTo>
                    <a:pt x="519595" y="28867"/>
                  </a:lnTo>
                  <a:lnTo>
                    <a:pt x="519595" y="43294"/>
                  </a:lnTo>
                  <a:lnTo>
                    <a:pt x="534022" y="43294"/>
                  </a:lnTo>
                  <a:lnTo>
                    <a:pt x="534022" y="28867"/>
                  </a:lnTo>
                  <a:lnTo>
                    <a:pt x="534022" y="14439"/>
                  </a:lnTo>
                  <a:close/>
                </a:path>
                <a:path w="591820" h="72390">
                  <a:moveTo>
                    <a:pt x="534022" y="0"/>
                  </a:moveTo>
                  <a:lnTo>
                    <a:pt x="519595" y="0"/>
                  </a:lnTo>
                  <a:lnTo>
                    <a:pt x="519595" y="14427"/>
                  </a:lnTo>
                  <a:lnTo>
                    <a:pt x="534022" y="14427"/>
                  </a:lnTo>
                  <a:lnTo>
                    <a:pt x="534022" y="0"/>
                  </a:lnTo>
                  <a:close/>
                </a:path>
                <a:path w="591820" h="72390">
                  <a:moveTo>
                    <a:pt x="562876" y="43294"/>
                  </a:moveTo>
                  <a:lnTo>
                    <a:pt x="548462" y="43294"/>
                  </a:lnTo>
                  <a:lnTo>
                    <a:pt x="548462" y="57721"/>
                  </a:lnTo>
                  <a:lnTo>
                    <a:pt x="562876" y="57721"/>
                  </a:lnTo>
                  <a:lnTo>
                    <a:pt x="562876" y="43294"/>
                  </a:lnTo>
                  <a:close/>
                </a:path>
                <a:path w="591820" h="72390">
                  <a:moveTo>
                    <a:pt x="562876" y="14439"/>
                  </a:moveTo>
                  <a:lnTo>
                    <a:pt x="548462" y="14439"/>
                  </a:lnTo>
                  <a:lnTo>
                    <a:pt x="534035" y="14439"/>
                  </a:lnTo>
                  <a:lnTo>
                    <a:pt x="534035" y="28867"/>
                  </a:lnTo>
                  <a:lnTo>
                    <a:pt x="534035" y="43294"/>
                  </a:lnTo>
                  <a:lnTo>
                    <a:pt x="548462" y="43294"/>
                  </a:lnTo>
                  <a:lnTo>
                    <a:pt x="548462" y="28867"/>
                  </a:lnTo>
                  <a:lnTo>
                    <a:pt x="562876" y="28867"/>
                  </a:lnTo>
                  <a:lnTo>
                    <a:pt x="562876" y="14439"/>
                  </a:lnTo>
                  <a:close/>
                </a:path>
                <a:path w="591820" h="72390">
                  <a:moveTo>
                    <a:pt x="562876" y="0"/>
                  </a:moveTo>
                  <a:lnTo>
                    <a:pt x="548462" y="0"/>
                  </a:lnTo>
                  <a:lnTo>
                    <a:pt x="534035" y="0"/>
                  </a:lnTo>
                  <a:lnTo>
                    <a:pt x="534035" y="14427"/>
                  </a:lnTo>
                  <a:lnTo>
                    <a:pt x="548462" y="14427"/>
                  </a:lnTo>
                  <a:lnTo>
                    <a:pt x="562876" y="14427"/>
                  </a:lnTo>
                  <a:lnTo>
                    <a:pt x="562876" y="0"/>
                  </a:lnTo>
                  <a:close/>
                </a:path>
                <a:path w="591820" h="72390">
                  <a:moveTo>
                    <a:pt x="591756" y="28867"/>
                  </a:moveTo>
                  <a:lnTo>
                    <a:pt x="577329" y="28867"/>
                  </a:lnTo>
                  <a:lnTo>
                    <a:pt x="562902" y="28867"/>
                  </a:lnTo>
                  <a:lnTo>
                    <a:pt x="562902" y="43294"/>
                  </a:lnTo>
                  <a:lnTo>
                    <a:pt x="577329" y="43294"/>
                  </a:lnTo>
                  <a:lnTo>
                    <a:pt x="577329" y="57721"/>
                  </a:lnTo>
                  <a:lnTo>
                    <a:pt x="591756" y="57721"/>
                  </a:lnTo>
                  <a:lnTo>
                    <a:pt x="591756" y="43294"/>
                  </a:lnTo>
                  <a:lnTo>
                    <a:pt x="591756" y="28867"/>
                  </a:lnTo>
                  <a:close/>
                </a:path>
                <a:path w="591820" h="72390">
                  <a:moveTo>
                    <a:pt x="591756" y="0"/>
                  </a:moveTo>
                  <a:lnTo>
                    <a:pt x="577329" y="0"/>
                  </a:lnTo>
                  <a:lnTo>
                    <a:pt x="577329" y="14427"/>
                  </a:lnTo>
                  <a:lnTo>
                    <a:pt x="591756" y="14427"/>
                  </a:lnTo>
                  <a:lnTo>
                    <a:pt x="5917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610458" y="6784009"/>
              <a:ext cx="591820" cy="72390"/>
            </a:xfrm>
            <a:custGeom>
              <a:avLst/>
              <a:gdLst/>
              <a:ahLst/>
              <a:cxnLst/>
              <a:rect l="l" t="t" r="r" b="b"/>
              <a:pathLst>
                <a:path w="591820" h="72390">
                  <a:moveTo>
                    <a:pt x="14427" y="57734"/>
                  </a:moveTo>
                  <a:lnTo>
                    <a:pt x="0" y="57734"/>
                  </a:lnTo>
                  <a:lnTo>
                    <a:pt x="0" y="72174"/>
                  </a:lnTo>
                  <a:lnTo>
                    <a:pt x="14427" y="72174"/>
                  </a:lnTo>
                  <a:lnTo>
                    <a:pt x="14427" y="57734"/>
                  </a:lnTo>
                  <a:close/>
                </a:path>
                <a:path w="591820" h="72390">
                  <a:moveTo>
                    <a:pt x="14427" y="28867"/>
                  </a:moveTo>
                  <a:lnTo>
                    <a:pt x="0" y="28867"/>
                  </a:lnTo>
                  <a:lnTo>
                    <a:pt x="0" y="43294"/>
                  </a:lnTo>
                  <a:lnTo>
                    <a:pt x="14427" y="43294"/>
                  </a:lnTo>
                  <a:lnTo>
                    <a:pt x="14427" y="28867"/>
                  </a:lnTo>
                  <a:close/>
                </a:path>
                <a:path w="591820" h="72390">
                  <a:moveTo>
                    <a:pt x="43281" y="43307"/>
                  </a:moveTo>
                  <a:lnTo>
                    <a:pt x="28867" y="43307"/>
                  </a:lnTo>
                  <a:lnTo>
                    <a:pt x="14439" y="43307"/>
                  </a:lnTo>
                  <a:lnTo>
                    <a:pt x="14439" y="57734"/>
                  </a:lnTo>
                  <a:lnTo>
                    <a:pt x="28867" y="57734"/>
                  </a:lnTo>
                  <a:lnTo>
                    <a:pt x="43281" y="57734"/>
                  </a:lnTo>
                  <a:lnTo>
                    <a:pt x="43281" y="43307"/>
                  </a:lnTo>
                  <a:close/>
                </a:path>
                <a:path w="591820" h="72390">
                  <a:moveTo>
                    <a:pt x="43281" y="28867"/>
                  </a:moveTo>
                  <a:lnTo>
                    <a:pt x="28867" y="28867"/>
                  </a:lnTo>
                  <a:lnTo>
                    <a:pt x="14439" y="28867"/>
                  </a:lnTo>
                  <a:lnTo>
                    <a:pt x="14439" y="43294"/>
                  </a:lnTo>
                  <a:lnTo>
                    <a:pt x="28867" y="43294"/>
                  </a:lnTo>
                  <a:lnTo>
                    <a:pt x="43281" y="43294"/>
                  </a:lnTo>
                  <a:lnTo>
                    <a:pt x="43281" y="28867"/>
                  </a:lnTo>
                  <a:close/>
                </a:path>
                <a:path w="591820" h="72390">
                  <a:moveTo>
                    <a:pt x="57734" y="43307"/>
                  </a:moveTo>
                  <a:lnTo>
                    <a:pt x="43307" y="43307"/>
                  </a:lnTo>
                  <a:lnTo>
                    <a:pt x="43307" y="57734"/>
                  </a:lnTo>
                  <a:lnTo>
                    <a:pt x="57734" y="57734"/>
                  </a:lnTo>
                  <a:lnTo>
                    <a:pt x="57734" y="43307"/>
                  </a:lnTo>
                  <a:close/>
                </a:path>
                <a:path w="591820" h="72390">
                  <a:moveTo>
                    <a:pt x="72161" y="57734"/>
                  </a:moveTo>
                  <a:lnTo>
                    <a:pt x="57734" y="57734"/>
                  </a:lnTo>
                  <a:lnTo>
                    <a:pt x="57734" y="72174"/>
                  </a:lnTo>
                  <a:lnTo>
                    <a:pt x="72161" y="72174"/>
                  </a:lnTo>
                  <a:lnTo>
                    <a:pt x="72161" y="57734"/>
                  </a:lnTo>
                  <a:close/>
                </a:path>
                <a:path w="591820" h="72390">
                  <a:moveTo>
                    <a:pt x="72161" y="14439"/>
                  </a:moveTo>
                  <a:lnTo>
                    <a:pt x="57734" y="14439"/>
                  </a:lnTo>
                  <a:lnTo>
                    <a:pt x="57734" y="0"/>
                  </a:lnTo>
                  <a:lnTo>
                    <a:pt x="43307" y="0"/>
                  </a:lnTo>
                  <a:lnTo>
                    <a:pt x="43307" y="14439"/>
                  </a:lnTo>
                  <a:lnTo>
                    <a:pt x="43307" y="28867"/>
                  </a:lnTo>
                  <a:lnTo>
                    <a:pt x="57734" y="28867"/>
                  </a:lnTo>
                  <a:lnTo>
                    <a:pt x="72161" y="28867"/>
                  </a:lnTo>
                  <a:lnTo>
                    <a:pt x="72161" y="14439"/>
                  </a:lnTo>
                  <a:close/>
                </a:path>
                <a:path w="591820" h="72390">
                  <a:moveTo>
                    <a:pt x="101028" y="43307"/>
                  </a:moveTo>
                  <a:lnTo>
                    <a:pt x="86601" y="43307"/>
                  </a:lnTo>
                  <a:lnTo>
                    <a:pt x="72174" y="43307"/>
                  </a:lnTo>
                  <a:lnTo>
                    <a:pt x="72174" y="57734"/>
                  </a:lnTo>
                  <a:lnTo>
                    <a:pt x="86601" y="57734"/>
                  </a:lnTo>
                  <a:lnTo>
                    <a:pt x="101028" y="57734"/>
                  </a:lnTo>
                  <a:lnTo>
                    <a:pt x="101028" y="43307"/>
                  </a:lnTo>
                  <a:close/>
                </a:path>
                <a:path w="591820" h="72390">
                  <a:moveTo>
                    <a:pt x="101028" y="14439"/>
                  </a:moveTo>
                  <a:lnTo>
                    <a:pt x="86601" y="14439"/>
                  </a:lnTo>
                  <a:lnTo>
                    <a:pt x="86601" y="0"/>
                  </a:lnTo>
                  <a:lnTo>
                    <a:pt x="72174" y="0"/>
                  </a:lnTo>
                  <a:lnTo>
                    <a:pt x="72174" y="14439"/>
                  </a:lnTo>
                  <a:lnTo>
                    <a:pt x="72174" y="28867"/>
                  </a:lnTo>
                  <a:lnTo>
                    <a:pt x="86601" y="28867"/>
                  </a:lnTo>
                  <a:lnTo>
                    <a:pt x="101028" y="28867"/>
                  </a:lnTo>
                  <a:lnTo>
                    <a:pt x="101028" y="14439"/>
                  </a:lnTo>
                  <a:close/>
                </a:path>
                <a:path w="591820" h="72390">
                  <a:moveTo>
                    <a:pt x="115455" y="14439"/>
                  </a:moveTo>
                  <a:lnTo>
                    <a:pt x="101041" y="14439"/>
                  </a:lnTo>
                  <a:lnTo>
                    <a:pt x="101041" y="28867"/>
                  </a:lnTo>
                  <a:lnTo>
                    <a:pt x="115455" y="28867"/>
                  </a:lnTo>
                  <a:lnTo>
                    <a:pt x="115455" y="14439"/>
                  </a:lnTo>
                  <a:close/>
                </a:path>
                <a:path w="591820" h="72390">
                  <a:moveTo>
                    <a:pt x="129895" y="28867"/>
                  </a:moveTo>
                  <a:lnTo>
                    <a:pt x="115468" y="28867"/>
                  </a:lnTo>
                  <a:lnTo>
                    <a:pt x="115468" y="43294"/>
                  </a:lnTo>
                  <a:lnTo>
                    <a:pt x="129895" y="43294"/>
                  </a:lnTo>
                  <a:lnTo>
                    <a:pt x="129895" y="28867"/>
                  </a:lnTo>
                  <a:close/>
                </a:path>
                <a:path w="591820" h="72390">
                  <a:moveTo>
                    <a:pt x="144322" y="57734"/>
                  </a:moveTo>
                  <a:lnTo>
                    <a:pt x="129908" y="57734"/>
                  </a:lnTo>
                  <a:lnTo>
                    <a:pt x="129908" y="72174"/>
                  </a:lnTo>
                  <a:lnTo>
                    <a:pt x="144322" y="72174"/>
                  </a:lnTo>
                  <a:lnTo>
                    <a:pt x="144322" y="57734"/>
                  </a:lnTo>
                  <a:close/>
                </a:path>
                <a:path w="591820" h="72390">
                  <a:moveTo>
                    <a:pt x="144322" y="0"/>
                  </a:moveTo>
                  <a:lnTo>
                    <a:pt x="129908" y="0"/>
                  </a:lnTo>
                  <a:lnTo>
                    <a:pt x="129908" y="14439"/>
                  </a:lnTo>
                  <a:lnTo>
                    <a:pt x="144322" y="14439"/>
                  </a:lnTo>
                  <a:lnTo>
                    <a:pt x="144322" y="0"/>
                  </a:lnTo>
                  <a:close/>
                </a:path>
                <a:path w="591820" h="72390">
                  <a:moveTo>
                    <a:pt x="173189" y="43307"/>
                  </a:moveTo>
                  <a:lnTo>
                    <a:pt x="158762" y="43307"/>
                  </a:lnTo>
                  <a:lnTo>
                    <a:pt x="158762" y="57734"/>
                  </a:lnTo>
                  <a:lnTo>
                    <a:pt x="173189" y="57734"/>
                  </a:lnTo>
                  <a:lnTo>
                    <a:pt x="173189" y="43307"/>
                  </a:lnTo>
                  <a:close/>
                </a:path>
                <a:path w="591820" h="72390">
                  <a:moveTo>
                    <a:pt x="173189" y="14439"/>
                  </a:moveTo>
                  <a:lnTo>
                    <a:pt x="158762" y="14439"/>
                  </a:lnTo>
                  <a:lnTo>
                    <a:pt x="144335" y="14439"/>
                  </a:lnTo>
                  <a:lnTo>
                    <a:pt x="144335" y="28867"/>
                  </a:lnTo>
                  <a:lnTo>
                    <a:pt x="158762" y="28867"/>
                  </a:lnTo>
                  <a:lnTo>
                    <a:pt x="173189" y="28867"/>
                  </a:lnTo>
                  <a:lnTo>
                    <a:pt x="173189" y="14439"/>
                  </a:lnTo>
                  <a:close/>
                </a:path>
                <a:path w="591820" h="72390">
                  <a:moveTo>
                    <a:pt x="187617" y="43307"/>
                  </a:moveTo>
                  <a:lnTo>
                    <a:pt x="173202" y="43307"/>
                  </a:lnTo>
                  <a:lnTo>
                    <a:pt x="173202" y="57734"/>
                  </a:lnTo>
                  <a:lnTo>
                    <a:pt x="187617" y="57734"/>
                  </a:lnTo>
                  <a:lnTo>
                    <a:pt x="187617" y="43307"/>
                  </a:lnTo>
                  <a:close/>
                </a:path>
                <a:path w="591820" h="72390">
                  <a:moveTo>
                    <a:pt x="187617" y="14439"/>
                  </a:moveTo>
                  <a:lnTo>
                    <a:pt x="173202" y="14439"/>
                  </a:lnTo>
                  <a:lnTo>
                    <a:pt x="173202" y="28867"/>
                  </a:lnTo>
                  <a:lnTo>
                    <a:pt x="173202" y="43294"/>
                  </a:lnTo>
                  <a:lnTo>
                    <a:pt x="187617" y="43294"/>
                  </a:lnTo>
                  <a:lnTo>
                    <a:pt x="187617" y="28867"/>
                  </a:lnTo>
                  <a:lnTo>
                    <a:pt x="187617" y="14439"/>
                  </a:lnTo>
                  <a:close/>
                </a:path>
                <a:path w="591820" h="72390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591820" h="72390">
                  <a:moveTo>
                    <a:pt x="216496" y="28867"/>
                  </a:moveTo>
                  <a:lnTo>
                    <a:pt x="202069" y="28867"/>
                  </a:lnTo>
                  <a:lnTo>
                    <a:pt x="202069" y="43294"/>
                  </a:lnTo>
                  <a:lnTo>
                    <a:pt x="216496" y="43294"/>
                  </a:lnTo>
                  <a:lnTo>
                    <a:pt x="216496" y="28867"/>
                  </a:lnTo>
                  <a:close/>
                </a:path>
                <a:path w="591820" h="72390">
                  <a:moveTo>
                    <a:pt x="245364" y="0"/>
                  </a:moveTo>
                  <a:lnTo>
                    <a:pt x="230936" y="0"/>
                  </a:lnTo>
                  <a:lnTo>
                    <a:pt x="230936" y="14439"/>
                  </a:lnTo>
                  <a:lnTo>
                    <a:pt x="245364" y="14439"/>
                  </a:lnTo>
                  <a:lnTo>
                    <a:pt x="245364" y="0"/>
                  </a:lnTo>
                  <a:close/>
                </a:path>
                <a:path w="591820" h="72390">
                  <a:moveTo>
                    <a:pt x="259791" y="43307"/>
                  </a:moveTo>
                  <a:lnTo>
                    <a:pt x="245364" y="43307"/>
                  </a:lnTo>
                  <a:lnTo>
                    <a:pt x="230936" y="43307"/>
                  </a:lnTo>
                  <a:lnTo>
                    <a:pt x="230936" y="57734"/>
                  </a:lnTo>
                  <a:lnTo>
                    <a:pt x="245364" y="57734"/>
                  </a:lnTo>
                  <a:lnTo>
                    <a:pt x="259791" y="57734"/>
                  </a:lnTo>
                  <a:lnTo>
                    <a:pt x="259791" y="43307"/>
                  </a:lnTo>
                  <a:close/>
                </a:path>
                <a:path w="591820" h="72390">
                  <a:moveTo>
                    <a:pt x="259791" y="14439"/>
                  </a:moveTo>
                  <a:lnTo>
                    <a:pt x="245364" y="14439"/>
                  </a:lnTo>
                  <a:lnTo>
                    <a:pt x="245364" y="28867"/>
                  </a:lnTo>
                  <a:lnTo>
                    <a:pt x="259791" y="28867"/>
                  </a:lnTo>
                  <a:lnTo>
                    <a:pt x="259791" y="14439"/>
                  </a:lnTo>
                  <a:close/>
                </a:path>
                <a:path w="591820" h="72390">
                  <a:moveTo>
                    <a:pt x="274231" y="14439"/>
                  </a:moveTo>
                  <a:lnTo>
                    <a:pt x="259803" y="14439"/>
                  </a:lnTo>
                  <a:lnTo>
                    <a:pt x="259803" y="28867"/>
                  </a:lnTo>
                  <a:lnTo>
                    <a:pt x="274231" y="28867"/>
                  </a:lnTo>
                  <a:lnTo>
                    <a:pt x="274231" y="14439"/>
                  </a:lnTo>
                  <a:close/>
                </a:path>
                <a:path w="591820" h="72390">
                  <a:moveTo>
                    <a:pt x="288658" y="43307"/>
                  </a:moveTo>
                  <a:lnTo>
                    <a:pt x="274231" y="43307"/>
                  </a:lnTo>
                  <a:lnTo>
                    <a:pt x="274231" y="57734"/>
                  </a:lnTo>
                  <a:lnTo>
                    <a:pt x="288658" y="57734"/>
                  </a:lnTo>
                  <a:lnTo>
                    <a:pt x="288658" y="43307"/>
                  </a:lnTo>
                  <a:close/>
                </a:path>
                <a:path w="591820" h="72390">
                  <a:moveTo>
                    <a:pt x="288658" y="28867"/>
                  </a:moveTo>
                  <a:lnTo>
                    <a:pt x="274231" y="28867"/>
                  </a:lnTo>
                  <a:lnTo>
                    <a:pt x="274231" y="43294"/>
                  </a:lnTo>
                  <a:lnTo>
                    <a:pt x="288658" y="43294"/>
                  </a:lnTo>
                  <a:lnTo>
                    <a:pt x="288658" y="28867"/>
                  </a:lnTo>
                  <a:close/>
                </a:path>
                <a:path w="591820" h="72390">
                  <a:moveTo>
                    <a:pt x="288658" y="0"/>
                  </a:moveTo>
                  <a:lnTo>
                    <a:pt x="274231" y="0"/>
                  </a:lnTo>
                  <a:lnTo>
                    <a:pt x="274231" y="14439"/>
                  </a:lnTo>
                  <a:lnTo>
                    <a:pt x="288658" y="14439"/>
                  </a:lnTo>
                  <a:lnTo>
                    <a:pt x="288658" y="0"/>
                  </a:lnTo>
                  <a:close/>
                </a:path>
                <a:path w="591820" h="72390">
                  <a:moveTo>
                    <a:pt x="303085" y="43307"/>
                  </a:moveTo>
                  <a:lnTo>
                    <a:pt x="288671" y="43307"/>
                  </a:lnTo>
                  <a:lnTo>
                    <a:pt x="288671" y="57734"/>
                  </a:lnTo>
                  <a:lnTo>
                    <a:pt x="303085" y="57734"/>
                  </a:lnTo>
                  <a:lnTo>
                    <a:pt x="303085" y="43307"/>
                  </a:lnTo>
                  <a:close/>
                </a:path>
                <a:path w="591820" h="72390">
                  <a:moveTo>
                    <a:pt x="303085" y="14439"/>
                  </a:moveTo>
                  <a:lnTo>
                    <a:pt x="288671" y="14439"/>
                  </a:lnTo>
                  <a:lnTo>
                    <a:pt x="288671" y="28867"/>
                  </a:lnTo>
                  <a:lnTo>
                    <a:pt x="303085" y="28867"/>
                  </a:lnTo>
                  <a:lnTo>
                    <a:pt x="303085" y="14439"/>
                  </a:lnTo>
                  <a:close/>
                </a:path>
                <a:path w="591820" h="72390">
                  <a:moveTo>
                    <a:pt x="317525" y="28867"/>
                  </a:moveTo>
                  <a:lnTo>
                    <a:pt x="303098" y="28867"/>
                  </a:lnTo>
                  <a:lnTo>
                    <a:pt x="303098" y="43294"/>
                  </a:lnTo>
                  <a:lnTo>
                    <a:pt x="317525" y="43294"/>
                  </a:lnTo>
                  <a:lnTo>
                    <a:pt x="317525" y="28867"/>
                  </a:lnTo>
                  <a:close/>
                </a:path>
                <a:path w="591820" h="72390">
                  <a:moveTo>
                    <a:pt x="331952" y="14439"/>
                  </a:moveTo>
                  <a:lnTo>
                    <a:pt x="317538" y="14439"/>
                  </a:lnTo>
                  <a:lnTo>
                    <a:pt x="317538" y="28867"/>
                  </a:lnTo>
                  <a:lnTo>
                    <a:pt x="317538" y="43294"/>
                  </a:lnTo>
                  <a:lnTo>
                    <a:pt x="331952" y="43294"/>
                  </a:lnTo>
                  <a:lnTo>
                    <a:pt x="331952" y="28867"/>
                  </a:lnTo>
                  <a:lnTo>
                    <a:pt x="331952" y="14439"/>
                  </a:lnTo>
                  <a:close/>
                </a:path>
                <a:path w="591820" h="72390">
                  <a:moveTo>
                    <a:pt x="346392" y="0"/>
                  </a:moveTo>
                  <a:lnTo>
                    <a:pt x="331965" y="0"/>
                  </a:lnTo>
                  <a:lnTo>
                    <a:pt x="331965" y="14439"/>
                  </a:lnTo>
                  <a:lnTo>
                    <a:pt x="346392" y="14439"/>
                  </a:lnTo>
                  <a:lnTo>
                    <a:pt x="346392" y="0"/>
                  </a:lnTo>
                  <a:close/>
                </a:path>
                <a:path w="591820" h="72390">
                  <a:moveTo>
                    <a:pt x="360832" y="28867"/>
                  </a:moveTo>
                  <a:lnTo>
                    <a:pt x="346405" y="28867"/>
                  </a:lnTo>
                  <a:lnTo>
                    <a:pt x="346405" y="43294"/>
                  </a:lnTo>
                  <a:lnTo>
                    <a:pt x="360832" y="43294"/>
                  </a:lnTo>
                  <a:lnTo>
                    <a:pt x="360832" y="28867"/>
                  </a:lnTo>
                  <a:close/>
                </a:path>
                <a:path w="591820" h="72390">
                  <a:moveTo>
                    <a:pt x="375246" y="43307"/>
                  </a:moveTo>
                  <a:lnTo>
                    <a:pt x="360832" y="43307"/>
                  </a:lnTo>
                  <a:lnTo>
                    <a:pt x="346405" y="43307"/>
                  </a:lnTo>
                  <a:lnTo>
                    <a:pt x="346405" y="57734"/>
                  </a:lnTo>
                  <a:lnTo>
                    <a:pt x="360832" y="57734"/>
                  </a:lnTo>
                  <a:lnTo>
                    <a:pt x="375246" y="57734"/>
                  </a:lnTo>
                  <a:lnTo>
                    <a:pt x="375246" y="43307"/>
                  </a:lnTo>
                  <a:close/>
                </a:path>
                <a:path w="591820" h="72390">
                  <a:moveTo>
                    <a:pt x="375246" y="0"/>
                  </a:moveTo>
                  <a:lnTo>
                    <a:pt x="360832" y="0"/>
                  </a:lnTo>
                  <a:lnTo>
                    <a:pt x="360832" y="14439"/>
                  </a:lnTo>
                  <a:lnTo>
                    <a:pt x="360832" y="28867"/>
                  </a:lnTo>
                  <a:lnTo>
                    <a:pt x="375246" y="28867"/>
                  </a:lnTo>
                  <a:lnTo>
                    <a:pt x="375246" y="14439"/>
                  </a:lnTo>
                  <a:lnTo>
                    <a:pt x="375246" y="0"/>
                  </a:lnTo>
                  <a:close/>
                </a:path>
                <a:path w="591820" h="72390">
                  <a:moveTo>
                    <a:pt x="404126" y="43307"/>
                  </a:moveTo>
                  <a:lnTo>
                    <a:pt x="389699" y="43307"/>
                  </a:lnTo>
                  <a:lnTo>
                    <a:pt x="375272" y="43307"/>
                  </a:lnTo>
                  <a:lnTo>
                    <a:pt x="375272" y="57734"/>
                  </a:lnTo>
                  <a:lnTo>
                    <a:pt x="389699" y="57734"/>
                  </a:lnTo>
                  <a:lnTo>
                    <a:pt x="404126" y="57734"/>
                  </a:lnTo>
                  <a:lnTo>
                    <a:pt x="404126" y="43307"/>
                  </a:lnTo>
                  <a:close/>
                </a:path>
                <a:path w="591820" h="72390">
                  <a:moveTo>
                    <a:pt x="418541" y="14439"/>
                  </a:moveTo>
                  <a:lnTo>
                    <a:pt x="404126" y="14439"/>
                  </a:lnTo>
                  <a:lnTo>
                    <a:pt x="389699" y="14439"/>
                  </a:lnTo>
                  <a:lnTo>
                    <a:pt x="375272" y="14439"/>
                  </a:lnTo>
                  <a:lnTo>
                    <a:pt x="375272" y="28867"/>
                  </a:lnTo>
                  <a:lnTo>
                    <a:pt x="375272" y="43294"/>
                  </a:lnTo>
                  <a:lnTo>
                    <a:pt x="389699" y="43294"/>
                  </a:lnTo>
                  <a:lnTo>
                    <a:pt x="389699" y="28867"/>
                  </a:lnTo>
                  <a:lnTo>
                    <a:pt x="404126" y="28867"/>
                  </a:lnTo>
                  <a:lnTo>
                    <a:pt x="418541" y="28867"/>
                  </a:lnTo>
                  <a:lnTo>
                    <a:pt x="418541" y="14439"/>
                  </a:lnTo>
                  <a:close/>
                </a:path>
                <a:path w="591820" h="72390">
                  <a:moveTo>
                    <a:pt x="432993" y="43307"/>
                  </a:moveTo>
                  <a:lnTo>
                    <a:pt x="418566" y="43307"/>
                  </a:lnTo>
                  <a:lnTo>
                    <a:pt x="418566" y="57734"/>
                  </a:lnTo>
                  <a:lnTo>
                    <a:pt x="432993" y="57734"/>
                  </a:lnTo>
                  <a:lnTo>
                    <a:pt x="432993" y="43307"/>
                  </a:lnTo>
                  <a:close/>
                </a:path>
                <a:path w="591820" h="72390">
                  <a:moveTo>
                    <a:pt x="447421" y="14439"/>
                  </a:moveTo>
                  <a:lnTo>
                    <a:pt x="432993" y="14439"/>
                  </a:lnTo>
                  <a:lnTo>
                    <a:pt x="432993" y="28867"/>
                  </a:lnTo>
                  <a:lnTo>
                    <a:pt x="447421" y="28867"/>
                  </a:lnTo>
                  <a:lnTo>
                    <a:pt x="447421" y="14439"/>
                  </a:lnTo>
                  <a:close/>
                </a:path>
                <a:path w="591820" h="72390">
                  <a:moveTo>
                    <a:pt x="476288" y="0"/>
                  </a:moveTo>
                  <a:lnTo>
                    <a:pt x="461860" y="0"/>
                  </a:lnTo>
                  <a:lnTo>
                    <a:pt x="447433" y="0"/>
                  </a:lnTo>
                  <a:lnTo>
                    <a:pt x="447433" y="14439"/>
                  </a:lnTo>
                  <a:lnTo>
                    <a:pt x="461860" y="14439"/>
                  </a:lnTo>
                  <a:lnTo>
                    <a:pt x="476288" y="14439"/>
                  </a:lnTo>
                  <a:lnTo>
                    <a:pt x="476288" y="0"/>
                  </a:lnTo>
                  <a:close/>
                </a:path>
                <a:path w="591820" h="72390">
                  <a:moveTo>
                    <a:pt x="505155" y="0"/>
                  </a:moveTo>
                  <a:lnTo>
                    <a:pt x="490728" y="0"/>
                  </a:lnTo>
                  <a:lnTo>
                    <a:pt x="490728" y="14439"/>
                  </a:lnTo>
                  <a:lnTo>
                    <a:pt x="505155" y="14439"/>
                  </a:lnTo>
                  <a:lnTo>
                    <a:pt x="505155" y="0"/>
                  </a:lnTo>
                  <a:close/>
                </a:path>
                <a:path w="591820" h="72390">
                  <a:moveTo>
                    <a:pt x="519582" y="43307"/>
                  </a:moveTo>
                  <a:lnTo>
                    <a:pt x="505167" y="43307"/>
                  </a:lnTo>
                  <a:lnTo>
                    <a:pt x="505167" y="57734"/>
                  </a:lnTo>
                  <a:lnTo>
                    <a:pt x="519582" y="57734"/>
                  </a:lnTo>
                  <a:lnTo>
                    <a:pt x="519582" y="43307"/>
                  </a:lnTo>
                  <a:close/>
                </a:path>
                <a:path w="591820" h="72390">
                  <a:moveTo>
                    <a:pt x="519582" y="28867"/>
                  </a:moveTo>
                  <a:lnTo>
                    <a:pt x="505167" y="28867"/>
                  </a:lnTo>
                  <a:lnTo>
                    <a:pt x="505167" y="43294"/>
                  </a:lnTo>
                  <a:lnTo>
                    <a:pt x="519582" y="43294"/>
                  </a:lnTo>
                  <a:lnTo>
                    <a:pt x="519582" y="28867"/>
                  </a:lnTo>
                  <a:close/>
                </a:path>
                <a:path w="591820" h="72390">
                  <a:moveTo>
                    <a:pt x="519582" y="0"/>
                  </a:moveTo>
                  <a:lnTo>
                    <a:pt x="505167" y="0"/>
                  </a:lnTo>
                  <a:lnTo>
                    <a:pt x="505167" y="14439"/>
                  </a:lnTo>
                  <a:lnTo>
                    <a:pt x="519582" y="14439"/>
                  </a:lnTo>
                  <a:lnTo>
                    <a:pt x="519582" y="0"/>
                  </a:lnTo>
                  <a:close/>
                </a:path>
                <a:path w="591820" h="72390">
                  <a:moveTo>
                    <a:pt x="534022" y="0"/>
                  </a:moveTo>
                  <a:lnTo>
                    <a:pt x="519595" y="0"/>
                  </a:lnTo>
                  <a:lnTo>
                    <a:pt x="519595" y="14439"/>
                  </a:lnTo>
                  <a:lnTo>
                    <a:pt x="519595" y="28867"/>
                  </a:lnTo>
                  <a:lnTo>
                    <a:pt x="519595" y="43294"/>
                  </a:lnTo>
                  <a:lnTo>
                    <a:pt x="534022" y="43294"/>
                  </a:lnTo>
                  <a:lnTo>
                    <a:pt x="534022" y="28867"/>
                  </a:lnTo>
                  <a:lnTo>
                    <a:pt x="534022" y="14439"/>
                  </a:lnTo>
                  <a:lnTo>
                    <a:pt x="534022" y="0"/>
                  </a:lnTo>
                  <a:close/>
                </a:path>
                <a:path w="591820" h="72390">
                  <a:moveTo>
                    <a:pt x="548462" y="28867"/>
                  </a:moveTo>
                  <a:lnTo>
                    <a:pt x="534035" y="28867"/>
                  </a:lnTo>
                  <a:lnTo>
                    <a:pt x="534035" y="43294"/>
                  </a:lnTo>
                  <a:lnTo>
                    <a:pt x="548462" y="43294"/>
                  </a:lnTo>
                  <a:lnTo>
                    <a:pt x="548462" y="28867"/>
                  </a:lnTo>
                  <a:close/>
                </a:path>
                <a:path w="591820" h="72390">
                  <a:moveTo>
                    <a:pt x="548462" y="0"/>
                  </a:moveTo>
                  <a:lnTo>
                    <a:pt x="534035" y="0"/>
                  </a:lnTo>
                  <a:lnTo>
                    <a:pt x="534035" y="14439"/>
                  </a:lnTo>
                  <a:lnTo>
                    <a:pt x="548462" y="14439"/>
                  </a:lnTo>
                  <a:lnTo>
                    <a:pt x="548462" y="0"/>
                  </a:lnTo>
                  <a:close/>
                </a:path>
                <a:path w="591820" h="72390">
                  <a:moveTo>
                    <a:pt x="562876" y="43307"/>
                  </a:moveTo>
                  <a:lnTo>
                    <a:pt x="548462" y="43307"/>
                  </a:lnTo>
                  <a:lnTo>
                    <a:pt x="548462" y="57734"/>
                  </a:lnTo>
                  <a:lnTo>
                    <a:pt x="562876" y="57734"/>
                  </a:lnTo>
                  <a:lnTo>
                    <a:pt x="562876" y="43307"/>
                  </a:lnTo>
                  <a:close/>
                </a:path>
                <a:path w="591820" h="72390">
                  <a:moveTo>
                    <a:pt x="591756" y="43307"/>
                  </a:moveTo>
                  <a:lnTo>
                    <a:pt x="577329" y="43307"/>
                  </a:lnTo>
                  <a:lnTo>
                    <a:pt x="577329" y="57734"/>
                  </a:lnTo>
                  <a:lnTo>
                    <a:pt x="591756" y="57734"/>
                  </a:lnTo>
                  <a:lnTo>
                    <a:pt x="591756" y="43307"/>
                  </a:lnTo>
                  <a:close/>
                </a:path>
                <a:path w="591820" h="72390">
                  <a:moveTo>
                    <a:pt x="591756" y="28867"/>
                  </a:moveTo>
                  <a:lnTo>
                    <a:pt x="577329" y="28867"/>
                  </a:lnTo>
                  <a:lnTo>
                    <a:pt x="577329" y="43294"/>
                  </a:lnTo>
                  <a:lnTo>
                    <a:pt x="591756" y="43294"/>
                  </a:lnTo>
                  <a:lnTo>
                    <a:pt x="591756" y="28867"/>
                  </a:lnTo>
                  <a:close/>
                </a:path>
                <a:path w="591820" h="72390">
                  <a:moveTo>
                    <a:pt x="591756" y="0"/>
                  </a:moveTo>
                  <a:lnTo>
                    <a:pt x="577329" y="0"/>
                  </a:lnTo>
                  <a:lnTo>
                    <a:pt x="562902" y="0"/>
                  </a:lnTo>
                  <a:lnTo>
                    <a:pt x="562902" y="14439"/>
                  </a:lnTo>
                  <a:lnTo>
                    <a:pt x="577329" y="14439"/>
                  </a:lnTo>
                  <a:lnTo>
                    <a:pt x="591756" y="14439"/>
                  </a:lnTo>
                  <a:lnTo>
                    <a:pt x="5917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610458" y="6841744"/>
              <a:ext cx="591820" cy="72390"/>
            </a:xfrm>
            <a:custGeom>
              <a:avLst/>
              <a:gdLst/>
              <a:ahLst/>
              <a:cxnLst/>
              <a:rect l="l" t="t" r="r" b="b"/>
              <a:pathLst>
                <a:path w="591820" h="72390">
                  <a:moveTo>
                    <a:pt x="14427" y="57734"/>
                  </a:moveTo>
                  <a:lnTo>
                    <a:pt x="0" y="57734"/>
                  </a:lnTo>
                  <a:lnTo>
                    <a:pt x="0" y="72174"/>
                  </a:lnTo>
                  <a:lnTo>
                    <a:pt x="14427" y="72174"/>
                  </a:lnTo>
                  <a:lnTo>
                    <a:pt x="14427" y="57734"/>
                  </a:lnTo>
                  <a:close/>
                </a:path>
                <a:path w="591820" h="72390">
                  <a:moveTo>
                    <a:pt x="14427" y="14439"/>
                  </a:moveTo>
                  <a:lnTo>
                    <a:pt x="0" y="14439"/>
                  </a:lnTo>
                  <a:lnTo>
                    <a:pt x="0" y="28879"/>
                  </a:lnTo>
                  <a:lnTo>
                    <a:pt x="14427" y="28879"/>
                  </a:lnTo>
                  <a:lnTo>
                    <a:pt x="14427" y="14439"/>
                  </a:lnTo>
                  <a:close/>
                </a:path>
                <a:path w="591820" h="72390">
                  <a:moveTo>
                    <a:pt x="28867" y="14439"/>
                  </a:moveTo>
                  <a:lnTo>
                    <a:pt x="14439" y="14439"/>
                  </a:lnTo>
                  <a:lnTo>
                    <a:pt x="14439" y="28867"/>
                  </a:lnTo>
                  <a:lnTo>
                    <a:pt x="14439" y="43294"/>
                  </a:lnTo>
                  <a:lnTo>
                    <a:pt x="28867" y="43294"/>
                  </a:lnTo>
                  <a:lnTo>
                    <a:pt x="28867" y="28879"/>
                  </a:lnTo>
                  <a:lnTo>
                    <a:pt x="28867" y="14439"/>
                  </a:lnTo>
                  <a:close/>
                </a:path>
                <a:path w="591820" h="72390">
                  <a:moveTo>
                    <a:pt x="57734" y="28867"/>
                  </a:moveTo>
                  <a:lnTo>
                    <a:pt x="43307" y="28867"/>
                  </a:lnTo>
                  <a:lnTo>
                    <a:pt x="43307" y="43294"/>
                  </a:lnTo>
                  <a:lnTo>
                    <a:pt x="57734" y="43294"/>
                  </a:lnTo>
                  <a:lnTo>
                    <a:pt x="57734" y="28867"/>
                  </a:lnTo>
                  <a:close/>
                </a:path>
                <a:path w="591820" h="72390">
                  <a:moveTo>
                    <a:pt x="72161" y="43307"/>
                  </a:moveTo>
                  <a:lnTo>
                    <a:pt x="57734" y="43307"/>
                  </a:lnTo>
                  <a:lnTo>
                    <a:pt x="57734" y="57734"/>
                  </a:lnTo>
                  <a:lnTo>
                    <a:pt x="72161" y="57734"/>
                  </a:lnTo>
                  <a:lnTo>
                    <a:pt x="72161" y="43307"/>
                  </a:lnTo>
                  <a:close/>
                </a:path>
                <a:path w="591820" h="72390">
                  <a:moveTo>
                    <a:pt x="101028" y="43307"/>
                  </a:moveTo>
                  <a:lnTo>
                    <a:pt x="86601" y="43307"/>
                  </a:lnTo>
                  <a:lnTo>
                    <a:pt x="72174" y="43307"/>
                  </a:lnTo>
                  <a:lnTo>
                    <a:pt x="72174" y="57734"/>
                  </a:lnTo>
                  <a:lnTo>
                    <a:pt x="86601" y="57734"/>
                  </a:lnTo>
                  <a:lnTo>
                    <a:pt x="101028" y="57734"/>
                  </a:lnTo>
                  <a:lnTo>
                    <a:pt x="101028" y="43307"/>
                  </a:lnTo>
                  <a:close/>
                </a:path>
                <a:path w="591820" h="72390">
                  <a:moveTo>
                    <a:pt x="101028" y="14439"/>
                  </a:moveTo>
                  <a:lnTo>
                    <a:pt x="86601" y="14439"/>
                  </a:lnTo>
                  <a:lnTo>
                    <a:pt x="72174" y="14439"/>
                  </a:lnTo>
                  <a:lnTo>
                    <a:pt x="72174" y="28867"/>
                  </a:lnTo>
                  <a:lnTo>
                    <a:pt x="72174" y="43294"/>
                  </a:lnTo>
                  <a:lnTo>
                    <a:pt x="86601" y="43294"/>
                  </a:lnTo>
                  <a:lnTo>
                    <a:pt x="86601" y="28879"/>
                  </a:lnTo>
                  <a:lnTo>
                    <a:pt x="101028" y="28879"/>
                  </a:lnTo>
                  <a:lnTo>
                    <a:pt x="101028" y="14439"/>
                  </a:lnTo>
                  <a:close/>
                </a:path>
                <a:path w="591820" h="72390">
                  <a:moveTo>
                    <a:pt x="144322" y="28867"/>
                  </a:moveTo>
                  <a:lnTo>
                    <a:pt x="129908" y="28867"/>
                  </a:lnTo>
                  <a:lnTo>
                    <a:pt x="129908" y="43294"/>
                  </a:lnTo>
                  <a:lnTo>
                    <a:pt x="144322" y="43294"/>
                  </a:lnTo>
                  <a:lnTo>
                    <a:pt x="144322" y="28867"/>
                  </a:lnTo>
                  <a:close/>
                </a:path>
                <a:path w="591820" h="72390">
                  <a:moveTo>
                    <a:pt x="144322" y="0"/>
                  </a:moveTo>
                  <a:lnTo>
                    <a:pt x="129908" y="0"/>
                  </a:lnTo>
                  <a:lnTo>
                    <a:pt x="129908" y="14439"/>
                  </a:lnTo>
                  <a:lnTo>
                    <a:pt x="144322" y="14439"/>
                  </a:lnTo>
                  <a:lnTo>
                    <a:pt x="144322" y="0"/>
                  </a:lnTo>
                  <a:close/>
                </a:path>
                <a:path w="591820" h="72390">
                  <a:moveTo>
                    <a:pt x="173189" y="43307"/>
                  </a:moveTo>
                  <a:lnTo>
                    <a:pt x="158762" y="43307"/>
                  </a:lnTo>
                  <a:lnTo>
                    <a:pt x="158762" y="57734"/>
                  </a:lnTo>
                  <a:lnTo>
                    <a:pt x="173189" y="57734"/>
                  </a:lnTo>
                  <a:lnTo>
                    <a:pt x="173189" y="43307"/>
                  </a:lnTo>
                  <a:close/>
                </a:path>
                <a:path w="591820" h="72390">
                  <a:moveTo>
                    <a:pt x="173189" y="0"/>
                  </a:moveTo>
                  <a:lnTo>
                    <a:pt x="158762" y="0"/>
                  </a:lnTo>
                  <a:lnTo>
                    <a:pt x="144335" y="0"/>
                  </a:lnTo>
                  <a:lnTo>
                    <a:pt x="144335" y="14439"/>
                  </a:lnTo>
                  <a:lnTo>
                    <a:pt x="158762" y="14439"/>
                  </a:lnTo>
                  <a:lnTo>
                    <a:pt x="173189" y="14439"/>
                  </a:lnTo>
                  <a:lnTo>
                    <a:pt x="173189" y="0"/>
                  </a:lnTo>
                  <a:close/>
                </a:path>
                <a:path w="591820" h="72390">
                  <a:moveTo>
                    <a:pt x="187617" y="14439"/>
                  </a:moveTo>
                  <a:lnTo>
                    <a:pt x="173202" y="14439"/>
                  </a:lnTo>
                  <a:lnTo>
                    <a:pt x="173202" y="28879"/>
                  </a:lnTo>
                  <a:lnTo>
                    <a:pt x="187617" y="28879"/>
                  </a:lnTo>
                  <a:lnTo>
                    <a:pt x="187617" y="14439"/>
                  </a:lnTo>
                  <a:close/>
                </a:path>
                <a:path w="591820" h="72390">
                  <a:moveTo>
                    <a:pt x="202057" y="43307"/>
                  </a:moveTo>
                  <a:lnTo>
                    <a:pt x="187629" y="43307"/>
                  </a:lnTo>
                  <a:lnTo>
                    <a:pt x="187629" y="57734"/>
                  </a:lnTo>
                  <a:lnTo>
                    <a:pt x="202057" y="57734"/>
                  </a:lnTo>
                  <a:lnTo>
                    <a:pt x="202057" y="43307"/>
                  </a:lnTo>
                  <a:close/>
                </a:path>
                <a:path w="591820" h="72390">
                  <a:moveTo>
                    <a:pt x="202057" y="14439"/>
                  </a:moveTo>
                  <a:lnTo>
                    <a:pt x="187629" y="14439"/>
                  </a:lnTo>
                  <a:lnTo>
                    <a:pt x="187629" y="28879"/>
                  </a:lnTo>
                  <a:lnTo>
                    <a:pt x="202057" y="28879"/>
                  </a:lnTo>
                  <a:lnTo>
                    <a:pt x="202057" y="14439"/>
                  </a:lnTo>
                  <a:close/>
                </a:path>
                <a:path w="591820" h="72390">
                  <a:moveTo>
                    <a:pt x="230911" y="14439"/>
                  </a:moveTo>
                  <a:lnTo>
                    <a:pt x="216496" y="14439"/>
                  </a:lnTo>
                  <a:lnTo>
                    <a:pt x="216496" y="28867"/>
                  </a:lnTo>
                  <a:lnTo>
                    <a:pt x="216496" y="43294"/>
                  </a:lnTo>
                  <a:lnTo>
                    <a:pt x="230911" y="43294"/>
                  </a:lnTo>
                  <a:lnTo>
                    <a:pt x="230911" y="28879"/>
                  </a:lnTo>
                  <a:lnTo>
                    <a:pt x="230911" y="14439"/>
                  </a:lnTo>
                  <a:close/>
                </a:path>
                <a:path w="591820" h="72390">
                  <a:moveTo>
                    <a:pt x="245364" y="14439"/>
                  </a:moveTo>
                  <a:lnTo>
                    <a:pt x="230936" y="14439"/>
                  </a:lnTo>
                  <a:lnTo>
                    <a:pt x="230936" y="28879"/>
                  </a:lnTo>
                  <a:lnTo>
                    <a:pt x="245364" y="28879"/>
                  </a:lnTo>
                  <a:lnTo>
                    <a:pt x="245364" y="14439"/>
                  </a:lnTo>
                  <a:close/>
                </a:path>
                <a:path w="591820" h="72390">
                  <a:moveTo>
                    <a:pt x="259791" y="43307"/>
                  </a:moveTo>
                  <a:lnTo>
                    <a:pt x="245364" y="43307"/>
                  </a:lnTo>
                  <a:lnTo>
                    <a:pt x="245364" y="57734"/>
                  </a:lnTo>
                  <a:lnTo>
                    <a:pt x="259791" y="57734"/>
                  </a:lnTo>
                  <a:lnTo>
                    <a:pt x="259791" y="43307"/>
                  </a:lnTo>
                  <a:close/>
                </a:path>
                <a:path w="591820" h="72390">
                  <a:moveTo>
                    <a:pt x="274231" y="43307"/>
                  </a:moveTo>
                  <a:lnTo>
                    <a:pt x="259803" y="43307"/>
                  </a:lnTo>
                  <a:lnTo>
                    <a:pt x="259803" y="57734"/>
                  </a:lnTo>
                  <a:lnTo>
                    <a:pt x="274231" y="57734"/>
                  </a:lnTo>
                  <a:lnTo>
                    <a:pt x="274231" y="43307"/>
                  </a:lnTo>
                  <a:close/>
                </a:path>
                <a:path w="591820" h="72390">
                  <a:moveTo>
                    <a:pt x="288658" y="0"/>
                  </a:moveTo>
                  <a:lnTo>
                    <a:pt x="274231" y="0"/>
                  </a:lnTo>
                  <a:lnTo>
                    <a:pt x="259803" y="0"/>
                  </a:lnTo>
                  <a:lnTo>
                    <a:pt x="259803" y="14439"/>
                  </a:lnTo>
                  <a:lnTo>
                    <a:pt x="259803" y="28879"/>
                  </a:lnTo>
                  <a:lnTo>
                    <a:pt x="274231" y="28879"/>
                  </a:lnTo>
                  <a:lnTo>
                    <a:pt x="274231" y="43294"/>
                  </a:lnTo>
                  <a:lnTo>
                    <a:pt x="288658" y="43294"/>
                  </a:lnTo>
                  <a:lnTo>
                    <a:pt x="288658" y="28867"/>
                  </a:lnTo>
                  <a:lnTo>
                    <a:pt x="274231" y="28867"/>
                  </a:lnTo>
                  <a:lnTo>
                    <a:pt x="274231" y="14439"/>
                  </a:lnTo>
                  <a:lnTo>
                    <a:pt x="288658" y="14439"/>
                  </a:lnTo>
                  <a:lnTo>
                    <a:pt x="288658" y="0"/>
                  </a:lnTo>
                  <a:close/>
                </a:path>
                <a:path w="591820" h="72390">
                  <a:moveTo>
                    <a:pt x="303085" y="0"/>
                  </a:moveTo>
                  <a:lnTo>
                    <a:pt x="288671" y="0"/>
                  </a:lnTo>
                  <a:lnTo>
                    <a:pt x="288671" y="14439"/>
                  </a:lnTo>
                  <a:lnTo>
                    <a:pt x="288671" y="28867"/>
                  </a:lnTo>
                  <a:lnTo>
                    <a:pt x="288671" y="43294"/>
                  </a:lnTo>
                  <a:lnTo>
                    <a:pt x="303085" y="43294"/>
                  </a:lnTo>
                  <a:lnTo>
                    <a:pt x="303085" y="28879"/>
                  </a:lnTo>
                  <a:lnTo>
                    <a:pt x="303085" y="14439"/>
                  </a:lnTo>
                  <a:lnTo>
                    <a:pt x="303085" y="0"/>
                  </a:lnTo>
                  <a:close/>
                </a:path>
                <a:path w="591820" h="72390">
                  <a:moveTo>
                    <a:pt x="317525" y="28867"/>
                  </a:moveTo>
                  <a:lnTo>
                    <a:pt x="303098" y="28867"/>
                  </a:lnTo>
                  <a:lnTo>
                    <a:pt x="303098" y="43294"/>
                  </a:lnTo>
                  <a:lnTo>
                    <a:pt x="317525" y="43294"/>
                  </a:lnTo>
                  <a:lnTo>
                    <a:pt x="317525" y="28867"/>
                  </a:lnTo>
                  <a:close/>
                </a:path>
                <a:path w="591820" h="72390">
                  <a:moveTo>
                    <a:pt x="331952" y="43307"/>
                  </a:moveTo>
                  <a:lnTo>
                    <a:pt x="317538" y="43307"/>
                  </a:lnTo>
                  <a:lnTo>
                    <a:pt x="317538" y="57734"/>
                  </a:lnTo>
                  <a:lnTo>
                    <a:pt x="331952" y="57734"/>
                  </a:lnTo>
                  <a:lnTo>
                    <a:pt x="331952" y="43307"/>
                  </a:lnTo>
                  <a:close/>
                </a:path>
                <a:path w="591820" h="72390">
                  <a:moveTo>
                    <a:pt x="331952" y="14439"/>
                  </a:moveTo>
                  <a:lnTo>
                    <a:pt x="317538" y="14439"/>
                  </a:lnTo>
                  <a:lnTo>
                    <a:pt x="317538" y="28879"/>
                  </a:lnTo>
                  <a:lnTo>
                    <a:pt x="331952" y="28879"/>
                  </a:lnTo>
                  <a:lnTo>
                    <a:pt x="331952" y="14439"/>
                  </a:lnTo>
                  <a:close/>
                </a:path>
                <a:path w="591820" h="72390">
                  <a:moveTo>
                    <a:pt x="346392" y="43307"/>
                  </a:moveTo>
                  <a:lnTo>
                    <a:pt x="331965" y="43307"/>
                  </a:lnTo>
                  <a:lnTo>
                    <a:pt x="331965" y="57734"/>
                  </a:lnTo>
                  <a:lnTo>
                    <a:pt x="346392" y="57734"/>
                  </a:lnTo>
                  <a:lnTo>
                    <a:pt x="346392" y="43307"/>
                  </a:lnTo>
                  <a:close/>
                </a:path>
                <a:path w="591820" h="72390">
                  <a:moveTo>
                    <a:pt x="346392" y="28867"/>
                  </a:moveTo>
                  <a:lnTo>
                    <a:pt x="331965" y="28867"/>
                  </a:lnTo>
                  <a:lnTo>
                    <a:pt x="331965" y="43294"/>
                  </a:lnTo>
                  <a:lnTo>
                    <a:pt x="346392" y="43294"/>
                  </a:lnTo>
                  <a:lnTo>
                    <a:pt x="346392" y="28867"/>
                  </a:lnTo>
                  <a:close/>
                </a:path>
                <a:path w="591820" h="72390">
                  <a:moveTo>
                    <a:pt x="346392" y="0"/>
                  </a:moveTo>
                  <a:lnTo>
                    <a:pt x="331965" y="0"/>
                  </a:lnTo>
                  <a:lnTo>
                    <a:pt x="331965" y="14439"/>
                  </a:lnTo>
                  <a:lnTo>
                    <a:pt x="346392" y="14439"/>
                  </a:lnTo>
                  <a:lnTo>
                    <a:pt x="346392" y="0"/>
                  </a:lnTo>
                  <a:close/>
                </a:path>
                <a:path w="591820" h="72390">
                  <a:moveTo>
                    <a:pt x="360832" y="14439"/>
                  </a:moveTo>
                  <a:lnTo>
                    <a:pt x="346405" y="14439"/>
                  </a:lnTo>
                  <a:lnTo>
                    <a:pt x="346405" y="28879"/>
                  </a:lnTo>
                  <a:lnTo>
                    <a:pt x="360832" y="28879"/>
                  </a:lnTo>
                  <a:lnTo>
                    <a:pt x="360832" y="14439"/>
                  </a:lnTo>
                  <a:close/>
                </a:path>
                <a:path w="591820" h="72390">
                  <a:moveTo>
                    <a:pt x="375246" y="43307"/>
                  </a:moveTo>
                  <a:lnTo>
                    <a:pt x="360832" y="43307"/>
                  </a:lnTo>
                  <a:lnTo>
                    <a:pt x="360832" y="57734"/>
                  </a:lnTo>
                  <a:lnTo>
                    <a:pt x="375246" y="57734"/>
                  </a:lnTo>
                  <a:lnTo>
                    <a:pt x="375246" y="43307"/>
                  </a:lnTo>
                  <a:close/>
                </a:path>
                <a:path w="591820" h="72390">
                  <a:moveTo>
                    <a:pt x="389699" y="0"/>
                  </a:moveTo>
                  <a:lnTo>
                    <a:pt x="375272" y="0"/>
                  </a:lnTo>
                  <a:lnTo>
                    <a:pt x="375272" y="14439"/>
                  </a:lnTo>
                  <a:lnTo>
                    <a:pt x="389699" y="14439"/>
                  </a:lnTo>
                  <a:lnTo>
                    <a:pt x="389699" y="0"/>
                  </a:lnTo>
                  <a:close/>
                </a:path>
                <a:path w="591820" h="72390">
                  <a:moveTo>
                    <a:pt x="418541" y="43307"/>
                  </a:moveTo>
                  <a:lnTo>
                    <a:pt x="404126" y="43307"/>
                  </a:lnTo>
                  <a:lnTo>
                    <a:pt x="389699" y="43307"/>
                  </a:lnTo>
                  <a:lnTo>
                    <a:pt x="375272" y="43307"/>
                  </a:lnTo>
                  <a:lnTo>
                    <a:pt x="375272" y="57734"/>
                  </a:lnTo>
                  <a:lnTo>
                    <a:pt x="389699" y="57734"/>
                  </a:lnTo>
                  <a:lnTo>
                    <a:pt x="404126" y="57734"/>
                  </a:lnTo>
                  <a:lnTo>
                    <a:pt x="418541" y="57734"/>
                  </a:lnTo>
                  <a:lnTo>
                    <a:pt x="418541" y="43307"/>
                  </a:lnTo>
                  <a:close/>
                </a:path>
                <a:path w="591820" h="72390">
                  <a:moveTo>
                    <a:pt x="418541" y="14439"/>
                  </a:moveTo>
                  <a:lnTo>
                    <a:pt x="404126" y="14439"/>
                  </a:lnTo>
                  <a:lnTo>
                    <a:pt x="389699" y="14439"/>
                  </a:lnTo>
                  <a:lnTo>
                    <a:pt x="389699" y="28867"/>
                  </a:lnTo>
                  <a:lnTo>
                    <a:pt x="375272" y="28867"/>
                  </a:lnTo>
                  <a:lnTo>
                    <a:pt x="375272" y="43294"/>
                  </a:lnTo>
                  <a:lnTo>
                    <a:pt x="389699" y="43294"/>
                  </a:lnTo>
                  <a:lnTo>
                    <a:pt x="389699" y="28879"/>
                  </a:lnTo>
                  <a:lnTo>
                    <a:pt x="404126" y="28879"/>
                  </a:lnTo>
                  <a:lnTo>
                    <a:pt x="418541" y="28879"/>
                  </a:lnTo>
                  <a:lnTo>
                    <a:pt x="418541" y="14439"/>
                  </a:lnTo>
                  <a:close/>
                </a:path>
                <a:path w="591820" h="72390">
                  <a:moveTo>
                    <a:pt x="432993" y="43307"/>
                  </a:moveTo>
                  <a:lnTo>
                    <a:pt x="418566" y="43307"/>
                  </a:lnTo>
                  <a:lnTo>
                    <a:pt x="418566" y="57734"/>
                  </a:lnTo>
                  <a:lnTo>
                    <a:pt x="432993" y="57734"/>
                  </a:lnTo>
                  <a:lnTo>
                    <a:pt x="432993" y="43307"/>
                  </a:lnTo>
                  <a:close/>
                </a:path>
                <a:path w="591820" h="72390">
                  <a:moveTo>
                    <a:pt x="447421" y="14439"/>
                  </a:moveTo>
                  <a:lnTo>
                    <a:pt x="432993" y="14439"/>
                  </a:lnTo>
                  <a:lnTo>
                    <a:pt x="432993" y="28879"/>
                  </a:lnTo>
                  <a:lnTo>
                    <a:pt x="447421" y="28879"/>
                  </a:lnTo>
                  <a:lnTo>
                    <a:pt x="447421" y="14439"/>
                  </a:lnTo>
                  <a:close/>
                </a:path>
                <a:path w="591820" h="72390">
                  <a:moveTo>
                    <a:pt x="461860" y="43307"/>
                  </a:moveTo>
                  <a:lnTo>
                    <a:pt x="447433" y="43307"/>
                  </a:lnTo>
                  <a:lnTo>
                    <a:pt x="447433" y="57734"/>
                  </a:lnTo>
                  <a:lnTo>
                    <a:pt x="461860" y="57734"/>
                  </a:lnTo>
                  <a:lnTo>
                    <a:pt x="461860" y="43307"/>
                  </a:lnTo>
                  <a:close/>
                </a:path>
                <a:path w="591820" h="72390">
                  <a:moveTo>
                    <a:pt x="461860" y="0"/>
                  </a:moveTo>
                  <a:lnTo>
                    <a:pt x="447433" y="0"/>
                  </a:lnTo>
                  <a:lnTo>
                    <a:pt x="447433" y="14439"/>
                  </a:lnTo>
                  <a:lnTo>
                    <a:pt x="461860" y="14439"/>
                  </a:lnTo>
                  <a:lnTo>
                    <a:pt x="461860" y="0"/>
                  </a:lnTo>
                  <a:close/>
                </a:path>
                <a:path w="591820" h="72390">
                  <a:moveTo>
                    <a:pt x="476288" y="14439"/>
                  </a:moveTo>
                  <a:lnTo>
                    <a:pt x="461860" y="14439"/>
                  </a:lnTo>
                  <a:lnTo>
                    <a:pt x="461860" y="28867"/>
                  </a:lnTo>
                  <a:lnTo>
                    <a:pt x="447433" y="28867"/>
                  </a:lnTo>
                  <a:lnTo>
                    <a:pt x="447433" y="43294"/>
                  </a:lnTo>
                  <a:lnTo>
                    <a:pt x="461860" y="43294"/>
                  </a:lnTo>
                  <a:lnTo>
                    <a:pt x="476288" y="43294"/>
                  </a:lnTo>
                  <a:lnTo>
                    <a:pt x="476288" y="28879"/>
                  </a:lnTo>
                  <a:lnTo>
                    <a:pt x="476288" y="14439"/>
                  </a:lnTo>
                  <a:close/>
                </a:path>
                <a:path w="591820" h="72390">
                  <a:moveTo>
                    <a:pt x="490715" y="28867"/>
                  </a:moveTo>
                  <a:lnTo>
                    <a:pt x="476300" y="28867"/>
                  </a:lnTo>
                  <a:lnTo>
                    <a:pt x="476300" y="43294"/>
                  </a:lnTo>
                  <a:lnTo>
                    <a:pt x="490715" y="43294"/>
                  </a:lnTo>
                  <a:lnTo>
                    <a:pt x="490715" y="28867"/>
                  </a:lnTo>
                  <a:close/>
                </a:path>
                <a:path w="591820" h="72390">
                  <a:moveTo>
                    <a:pt x="490715" y="0"/>
                  </a:moveTo>
                  <a:lnTo>
                    <a:pt x="476300" y="0"/>
                  </a:lnTo>
                  <a:lnTo>
                    <a:pt x="476300" y="14439"/>
                  </a:lnTo>
                  <a:lnTo>
                    <a:pt x="490715" y="14439"/>
                  </a:lnTo>
                  <a:lnTo>
                    <a:pt x="490715" y="0"/>
                  </a:lnTo>
                  <a:close/>
                </a:path>
                <a:path w="591820" h="72390">
                  <a:moveTo>
                    <a:pt x="505155" y="0"/>
                  </a:moveTo>
                  <a:lnTo>
                    <a:pt x="490728" y="0"/>
                  </a:lnTo>
                  <a:lnTo>
                    <a:pt x="490728" y="14439"/>
                  </a:lnTo>
                  <a:lnTo>
                    <a:pt x="490728" y="28879"/>
                  </a:lnTo>
                  <a:lnTo>
                    <a:pt x="505155" y="28879"/>
                  </a:lnTo>
                  <a:lnTo>
                    <a:pt x="505155" y="14439"/>
                  </a:lnTo>
                  <a:lnTo>
                    <a:pt x="505155" y="0"/>
                  </a:lnTo>
                  <a:close/>
                </a:path>
                <a:path w="591820" h="72390">
                  <a:moveTo>
                    <a:pt x="519582" y="43307"/>
                  </a:moveTo>
                  <a:lnTo>
                    <a:pt x="505167" y="43307"/>
                  </a:lnTo>
                  <a:lnTo>
                    <a:pt x="505167" y="57734"/>
                  </a:lnTo>
                  <a:lnTo>
                    <a:pt x="519582" y="57734"/>
                  </a:lnTo>
                  <a:lnTo>
                    <a:pt x="519582" y="43307"/>
                  </a:lnTo>
                  <a:close/>
                </a:path>
                <a:path w="591820" h="72390">
                  <a:moveTo>
                    <a:pt x="519582" y="0"/>
                  </a:moveTo>
                  <a:lnTo>
                    <a:pt x="505167" y="0"/>
                  </a:lnTo>
                  <a:lnTo>
                    <a:pt x="505167" y="14439"/>
                  </a:lnTo>
                  <a:lnTo>
                    <a:pt x="505167" y="28879"/>
                  </a:lnTo>
                  <a:lnTo>
                    <a:pt x="519582" y="28879"/>
                  </a:lnTo>
                  <a:lnTo>
                    <a:pt x="519582" y="14439"/>
                  </a:lnTo>
                  <a:lnTo>
                    <a:pt x="519582" y="0"/>
                  </a:lnTo>
                  <a:close/>
                </a:path>
                <a:path w="591820" h="72390">
                  <a:moveTo>
                    <a:pt x="534022" y="0"/>
                  </a:moveTo>
                  <a:lnTo>
                    <a:pt x="519595" y="0"/>
                  </a:lnTo>
                  <a:lnTo>
                    <a:pt x="519595" y="14439"/>
                  </a:lnTo>
                  <a:lnTo>
                    <a:pt x="519595" y="28879"/>
                  </a:lnTo>
                  <a:lnTo>
                    <a:pt x="534022" y="28879"/>
                  </a:lnTo>
                  <a:lnTo>
                    <a:pt x="534022" y="14439"/>
                  </a:lnTo>
                  <a:lnTo>
                    <a:pt x="534022" y="0"/>
                  </a:lnTo>
                  <a:close/>
                </a:path>
                <a:path w="591820" h="72390">
                  <a:moveTo>
                    <a:pt x="548462" y="28867"/>
                  </a:moveTo>
                  <a:lnTo>
                    <a:pt x="534035" y="28867"/>
                  </a:lnTo>
                  <a:lnTo>
                    <a:pt x="534035" y="43294"/>
                  </a:lnTo>
                  <a:lnTo>
                    <a:pt x="548462" y="43294"/>
                  </a:lnTo>
                  <a:lnTo>
                    <a:pt x="548462" y="28867"/>
                  </a:lnTo>
                  <a:close/>
                </a:path>
                <a:path w="591820" h="72390">
                  <a:moveTo>
                    <a:pt x="548462" y="0"/>
                  </a:moveTo>
                  <a:lnTo>
                    <a:pt x="534035" y="0"/>
                  </a:lnTo>
                  <a:lnTo>
                    <a:pt x="534035" y="14439"/>
                  </a:lnTo>
                  <a:lnTo>
                    <a:pt x="548462" y="14439"/>
                  </a:lnTo>
                  <a:lnTo>
                    <a:pt x="548462" y="0"/>
                  </a:lnTo>
                  <a:close/>
                </a:path>
                <a:path w="591820" h="72390">
                  <a:moveTo>
                    <a:pt x="562876" y="43307"/>
                  </a:moveTo>
                  <a:lnTo>
                    <a:pt x="548462" y="43307"/>
                  </a:lnTo>
                  <a:lnTo>
                    <a:pt x="534035" y="43307"/>
                  </a:lnTo>
                  <a:lnTo>
                    <a:pt x="534035" y="57734"/>
                  </a:lnTo>
                  <a:lnTo>
                    <a:pt x="548462" y="57734"/>
                  </a:lnTo>
                  <a:lnTo>
                    <a:pt x="562876" y="57734"/>
                  </a:lnTo>
                  <a:lnTo>
                    <a:pt x="562876" y="43307"/>
                  </a:lnTo>
                  <a:close/>
                </a:path>
                <a:path w="591820" h="72390">
                  <a:moveTo>
                    <a:pt x="577329" y="43307"/>
                  </a:moveTo>
                  <a:lnTo>
                    <a:pt x="562902" y="43307"/>
                  </a:lnTo>
                  <a:lnTo>
                    <a:pt x="562902" y="57734"/>
                  </a:lnTo>
                  <a:lnTo>
                    <a:pt x="577329" y="57734"/>
                  </a:lnTo>
                  <a:lnTo>
                    <a:pt x="577329" y="43307"/>
                  </a:lnTo>
                  <a:close/>
                </a:path>
                <a:path w="591820" h="72390">
                  <a:moveTo>
                    <a:pt x="591756" y="28867"/>
                  </a:moveTo>
                  <a:lnTo>
                    <a:pt x="577329" y="28867"/>
                  </a:lnTo>
                  <a:lnTo>
                    <a:pt x="562902" y="28867"/>
                  </a:lnTo>
                  <a:lnTo>
                    <a:pt x="562902" y="43294"/>
                  </a:lnTo>
                  <a:lnTo>
                    <a:pt x="577329" y="43294"/>
                  </a:lnTo>
                  <a:lnTo>
                    <a:pt x="591756" y="43294"/>
                  </a:lnTo>
                  <a:lnTo>
                    <a:pt x="591756" y="28867"/>
                  </a:lnTo>
                  <a:close/>
                </a:path>
                <a:path w="591820" h="72390">
                  <a:moveTo>
                    <a:pt x="591756" y="0"/>
                  </a:moveTo>
                  <a:lnTo>
                    <a:pt x="577329" y="0"/>
                  </a:lnTo>
                  <a:lnTo>
                    <a:pt x="562902" y="0"/>
                  </a:lnTo>
                  <a:lnTo>
                    <a:pt x="562902" y="14439"/>
                  </a:lnTo>
                  <a:lnTo>
                    <a:pt x="577329" y="14439"/>
                  </a:lnTo>
                  <a:lnTo>
                    <a:pt x="591756" y="14439"/>
                  </a:lnTo>
                  <a:lnTo>
                    <a:pt x="5917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610458" y="6899478"/>
              <a:ext cx="591820" cy="57785"/>
            </a:xfrm>
            <a:custGeom>
              <a:avLst/>
              <a:gdLst/>
              <a:ahLst/>
              <a:cxnLst/>
              <a:rect l="l" t="t" r="r" b="b"/>
              <a:pathLst>
                <a:path w="591820" h="57784">
                  <a:moveTo>
                    <a:pt x="14427" y="43307"/>
                  </a:moveTo>
                  <a:lnTo>
                    <a:pt x="0" y="43307"/>
                  </a:lnTo>
                  <a:lnTo>
                    <a:pt x="0" y="57734"/>
                  </a:lnTo>
                  <a:lnTo>
                    <a:pt x="14427" y="57734"/>
                  </a:lnTo>
                  <a:lnTo>
                    <a:pt x="14427" y="43307"/>
                  </a:lnTo>
                  <a:close/>
                </a:path>
                <a:path w="591820" h="57784">
                  <a:moveTo>
                    <a:pt x="14427" y="0"/>
                  </a:moveTo>
                  <a:lnTo>
                    <a:pt x="0" y="0"/>
                  </a:lnTo>
                  <a:lnTo>
                    <a:pt x="0" y="14439"/>
                  </a:lnTo>
                  <a:lnTo>
                    <a:pt x="0" y="28867"/>
                  </a:lnTo>
                  <a:lnTo>
                    <a:pt x="0" y="43294"/>
                  </a:lnTo>
                  <a:lnTo>
                    <a:pt x="14427" y="43294"/>
                  </a:lnTo>
                  <a:lnTo>
                    <a:pt x="14427" y="28879"/>
                  </a:lnTo>
                  <a:lnTo>
                    <a:pt x="14427" y="14439"/>
                  </a:lnTo>
                  <a:lnTo>
                    <a:pt x="14427" y="0"/>
                  </a:lnTo>
                  <a:close/>
                </a:path>
                <a:path w="591820" h="57784">
                  <a:moveTo>
                    <a:pt x="43281" y="14439"/>
                  </a:moveTo>
                  <a:lnTo>
                    <a:pt x="28867" y="14439"/>
                  </a:lnTo>
                  <a:lnTo>
                    <a:pt x="28867" y="28867"/>
                  </a:lnTo>
                  <a:lnTo>
                    <a:pt x="28867" y="43294"/>
                  </a:lnTo>
                  <a:lnTo>
                    <a:pt x="43281" y="43294"/>
                  </a:lnTo>
                  <a:lnTo>
                    <a:pt x="43281" y="28879"/>
                  </a:lnTo>
                  <a:lnTo>
                    <a:pt x="43281" y="14439"/>
                  </a:lnTo>
                  <a:close/>
                </a:path>
                <a:path w="591820" h="57784">
                  <a:moveTo>
                    <a:pt x="57734" y="0"/>
                  </a:moveTo>
                  <a:lnTo>
                    <a:pt x="43307" y="0"/>
                  </a:lnTo>
                  <a:lnTo>
                    <a:pt x="43307" y="14439"/>
                  </a:lnTo>
                  <a:lnTo>
                    <a:pt x="57734" y="14439"/>
                  </a:lnTo>
                  <a:lnTo>
                    <a:pt x="57734" y="0"/>
                  </a:lnTo>
                  <a:close/>
                </a:path>
                <a:path w="591820" h="57784">
                  <a:moveTo>
                    <a:pt x="72161" y="14439"/>
                  </a:moveTo>
                  <a:lnTo>
                    <a:pt x="57734" y="14439"/>
                  </a:lnTo>
                  <a:lnTo>
                    <a:pt x="57734" y="28867"/>
                  </a:lnTo>
                  <a:lnTo>
                    <a:pt x="43307" y="28867"/>
                  </a:lnTo>
                  <a:lnTo>
                    <a:pt x="43307" y="43294"/>
                  </a:lnTo>
                  <a:lnTo>
                    <a:pt x="57734" y="43294"/>
                  </a:lnTo>
                  <a:lnTo>
                    <a:pt x="72161" y="43294"/>
                  </a:lnTo>
                  <a:lnTo>
                    <a:pt x="72161" y="28879"/>
                  </a:lnTo>
                  <a:lnTo>
                    <a:pt x="72161" y="14439"/>
                  </a:lnTo>
                  <a:close/>
                </a:path>
                <a:path w="591820" h="57784">
                  <a:moveTo>
                    <a:pt x="101028" y="43307"/>
                  </a:moveTo>
                  <a:lnTo>
                    <a:pt x="86601" y="43307"/>
                  </a:lnTo>
                  <a:lnTo>
                    <a:pt x="86601" y="57734"/>
                  </a:lnTo>
                  <a:lnTo>
                    <a:pt x="101028" y="57734"/>
                  </a:lnTo>
                  <a:lnTo>
                    <a:pt x="101028" y="43307"/>
                  </a:lnTo>
                  <a:close/>
                </a:path>
                <a:path w="591820" h="57784">
                  <a:moveTo>
                    <a:pt x="101028" y="14439"/>
                  </a:moveTo>
                  <a:lnTo>
                    <a:pt x="86601" y="14439"/>
                  </a:lnTo>
                  <a:lnTo>
                    <a:pt x="86601" y="28867"/>
                  </a:lnTo>
                  <a:lnTo>
                    <a:pt x="72174" y="28867"/>
                  </a:lnTo>
                  <a:lnTo>
                    <a:pt x="72174" y="43294"/>
                  </a:lnTo>
                  <a:lnTo>
                    <a:pt x="86601" y="43294"/>
                  </a:lnTo>
                  <a:lnTo>
                    <a:pt x="86601" y="28879"/>
                  </a:lnTo>
                  <a:lnTo>
                    <a:pt x="101028" y="28879"/>
                  </a:lnTo>
                  <a:lnTo>
                    <a:pt x="101028" y="14439"/>
                  </a:lnTo>
                  <a:close/>
                </a:path>
                <a:path w="591820" h="57784">
                  <a:moveTo>
                    <a:pt x="115455" y="43307"/>
                  </a:moveTo>
                  <a:lnTo>
                    <a:pt x="101041" y="43307"/>
                  </a:lnTo>
                  <a:lnTo>
                    <a:pt x="101041" y="57734"/>
                  </a:lnTo>
                  <a:lnTo>
                    <a:pt x="115455" y="57734"/>
                  </a:lnTo>
                  <a:lnTo>
                    <a:pt x="115455" y="43307"/>
                  </a:lnTo>
                  <a:close/>
                </a:path>
                <a:path w="591820" h="57784">
                  <a:moveTo>
                    <a:pt x="115455" y="0"/>
                  </a:moveTo>
                  <a:lnTo>
                    <a:pt x="101041" y="0"/>
                  </a:lnTo>
                  <a:lnTo>
                    <a:pt x="101041" y="14439"/>
                  </a:lnTo>
                  <a:lnTo>
                    <a:pt x="101041" y="28867"/>
                  </a:lnTo>
                  <a:lnTo>
                    <a:pt x="101041" y="43294"/>
                  </a:lnTo>
                  <a:lnTo>
                    <a:pt x="115455" y="43294"/>
                  </a:lnTo>
                  <a:lnTo>
                    <a:pt x="115455" y="28879"/>
                  </a:lnTo>
                  <a:lnTo>
                    <a:pt x="115455" y="14439"/>
                  </a:lnTo>
                  <a:lnTo>
                    <a:pt x="115455" y="0"/>
                  </a:lnTo>
                  <a:close/>
                </a:path>
                <a:path w="591820" h="57784">
                  <a:moveTo>
                    <a:pt x="129895" y="43307"/>
                  </a:moveTo>
                  <a:lnTo>
                    <a:pt x="115468" y="43307"/>
                  </a:lnTo>
                  <a:lnTo>
                    <a:pt x="115468" y="57734"/>
                  </a:lnTo>
                  <a:lnTo>
                    <a:pt x="129895" y="57734"/>
                  </a:lnTo>
                  <a:lnTo>
                    <a:pt x="129895" y="43307"/>
                  </a:lnTo>
                  <a:close/>
                </a:path>
                <a:path w="591820" h="57784">
                  <a:moveTo>
                    <a:pt x="129895" y="0"/>
                  </a:moveTo>
                  <a:lnTo>
                    <a:pt x="115468" y="0"/>
                  </a:lnTo>
                  <a:lnTo>
                    <a:pt x="115468" y="14439"/>
                  </a:lnTo>
                  <a:lnTo>
                    <a:pt x="129895" y="14439"/>
                  </a:lnTo>
                  <a:lnTo>
                    <a:pt x="129895" y="0"/>
                  </a:lnTo>
                  <a:close/>
                </a:path>
                <a:path w="591820" h="57784">
                  <a:moveTo>
                    <a:pt x="144322" y="14439"/>
                  </a:moveTo>
                  <a:lnTo>
                    <a:pt x="129908" y="14439"/>
                  </a:lnTo>
                  <a:lnTo>
                    <a:pt x="129908" y="28867"/>
                  </a:lnTo>
                  <a:lnTo>
                    <a:pt x="129908" y="43294"/>
                  </a:lnTo>
                  <a:lnTo>
                    <a:pt x="144322" y="43294"/>
                  </a:lnTo>
                  <a:lnTo>
                    <a:pt x="144322" y="28879"/>
                  </a:lnTo>
                  <a:lnTo>
                    <a:pt x="144322" y="14439"/>
                  </a:lnTo>
                  <a:close/>
                </a:path>
                <a:path w="591820" h="57784">
                  <a:moveTo>
                    <a:pt x="173189" y="43307"/>
                  </a:moveTo>
                  <a:lnTo>
                    <a:pt x="158762" y="43307"/>
                  </a:lnTo>
                  <a:lnTo>
                    <a:pt x="158762" y="57734"/>
                  </a:lnTo>
                  <a:lnTo>
                    <a:pt x="173189" y="57734"/>
                  </a:lnTo>
                  <a:lnTo>
                    <a:pt x="173189" y="43307"/>
                  </a:lnTo>
                  <a:close/>
                </a:path>
                <a:path w="591820" h="57784">
                  <a:moveTo>
                    <a:pt x="173189" y="14439"/>
                  </a:moveTo>
                  <a:lnTo>
                    <a:pt x="158762" y="14439"/>
                  </a:lnTo>
                  <a:lnTo>
                    <a:pt x="158762" y="28867"/>
                  </a:lnTo>
                  <a:lnTo>
                    <a:pt x="144335" y="28867"/>
                  </a:lnTo>
                  <a:lnTo>
                    <a:pt x="144335" y="43294"/>
                  </a:lnTo>
                  <a:lnTo>
                    <a:pt x="158762" y="43294"/>
                  </a:lnTo>
                  <a:lnTo>
                    <a:pt x="173189" y="43294"/>
                  </a:lnTo>
                  <a:lnTo>
                    <a:pt x="173189" y="28879"/>
                  </a:lnTo>
                  <a:lnTo>
                    <a:pt x="173189" y="14439"/>
                  </a:lnTo>
                  <a:close/>
                </a:path>
                <a:path w="591820" h="57784">
                  <a:moveTo>
                    <a:pt x="187617" y="28867"/>
                  </a:moveTo>
                  <a:lnTo>
                    <a:pt x="173202" y="28867"/>
                  </a:lnTo>
                  <a:lnTo>
                    <a:pt x="173202" y="43294"/>
                  </a:lnTo>
                  <a:lnTo>
                    <a:pt x="187617" y="43294"/>
                  </a:lnTo>
                  <a:lnTo>
                    <a:pt x="187617" y="28867"/>
                  </a:lnTo>
                  <a:close/>
                </a:path>
                <a:path w="591820" h="57784">
                  <a:moveTo>
                    <a:pt x="187617" y="0"/>
                  </a:moveTo>
                  <a:lnTo>
                    <a:pt x="173202" y="0"/>
                  </a:lnTo>
                  <a:lnTo>
                    <a:pt x="173202" y="14439"/>
                  </a:lnTo>
                  <a:lnTo>
                    <a:pt x="187617" y="14439"/>
                  </a:lnTo>
                  <a:lnTo>
                    <a:pt x="187617" y="0"/>
                  </a:lnTo>
                  <a:close/>
                </a:path>
                <a:path w="591820" h="57784">
                  <a:moveTo>
                    <a:pt x="202057" y="43307"/>
                  </a:moveTo>
                  <a:lnTo>
                    <a:pt x="187629" y="43307"/>
                  </a:lnTo>
                  <a:lnTo>
                    <a:pt x="187629" y="57734"/>
                  </a:lnTo>
                  <a:lnTo>
                    <a:pt x="202057" y="57734"/>
                  </a:lnTo>
                  <a:lnTo>
                    <a:pt x="202057" y="43307"/>
                  </a:lnTo>
                  <a:close/>
                </a:path>
                <a:path w="591820" h="57784">
                  <a:moveTo>
                    <a:pt x="202057" y="28867"/>
                  </a:moveTo>
                  <a:lnTo>
                    <a:pt x="187629" y="28867"/>
                  </a:lnTo>
                  <a:lnTo>
                    <a:pt x="187629" y="43294"/>
                  </a:lnTo>
                  <a:lnTo>
                    <a:pt x="202057" y="43294"/>
                  </a:lnTo>
                  <a:lnTo>
                    <a:pt x="202057" y="28867"/>
                  </a:lnTo>
                  <a:close/>
                </a:path>
                <a:path w="591820" h="57784">
                  <a:moveTo>
                    <a:pt x="216496" y="43307"/>
                  </a:moveTo>
                  <a:lnTo>
                    <a:pt x="202069" y="43307"/>
                  </a:lnTo>
                  <a:lnTo>
                    <a:pt x="202069" y="57734"/>
                  </a:lnTo>
                  <a:lnTo>
                    <a:pt x="216496" y="57734"/>
                  </a:lnTo>
                  <a:lnTo>
                    <a:pt x="216496" y="43307"/>
                  </a:lnTo>
                  <a:close/>
                </a:path>
                <a:path w="591820" h="57784">
                  <a:moveTo>
                    <a:pt x="245364" y="14439"/>
                  </a:moveTo>
                  <a:lnTo>
                    <a:pt x="230936" y="14439"/>
                  </a:lnTo>
                  <a:lnTo>
                    <a:pt x="230936" y="28879"/>
                  </a:lnTo>
                  <a:lnTo>
                    <a:pt x="245364" y="28879"/>
                  </a:lnTo>
                  <a:lnTo>
                    <a:pt x="245364" y="14439"/>
                  </a:lnTo>
                  <a:close/>
                </a:path>
                <a:path w="591820" h="57784">
                  <a:moveTo>
                    <a:pt x="259791" y="43307"/>
                  </a:moveTo>
                  <a:lnTo>
                    <a:pt x="245364" y="43307"/>
                  </a:lnTo>
                  <a:lnTo>
                    <a:pt x="245364" y="57734"/>
                  </a:lnTo>
                  <a:lnTo>
                    <a:pt x="259791" y="57734"/>
                  </a:lnTo>
                  <a:lnTo>
                    <a:pt x="259791" y="43307"/>
                  </a:lnTo>
                  <a:close/>
                </a:path>
                <a:path w="591820" h="57784">
                  <a:moveTo>
                    <a:pt x="259791" y="0"/>
                  </a:moveTo>
                  <a:lnTo>
                    <a:pt x="245364" y="0"/>
                  </a:lnTo>
                  <a:lnTo>
                    <a:pt x="245364" y="14439"/>
                  </a:lnTo>
                  <a:lnTo>
                    <a:pt x="259791" y="14439"/>
                  </a:lnTo>
                  <a:lnTo>
                    <a:pt x="259791" y="0"/>
                  </a:lnTo>
                  <a:close/>
                </a:path>
                <a:path w="591820" h="57784">
                  <a:moveTo>
                    <a:pt x="274231" y="0"/>
                  </a:moveTo>
                  <a:lnTo>
                    <a:pt x="259803" y="0"/>
                  </a:lnTo>
                  <a:lnTo>
                    <a:pt x="259803" y="14439"/>
                  </a:lnTo>
                  <a:lnTo>
                    <a:pt x="274231" y="14439"/>
                  </a:lnTo>
                  <a:lnTo>
                    <a:pt x="274231" y="0"/>
                  </a:lnTo>
                  <a:close/>
                </a:path>
                <a:path w="591820" h="57784">
                  <a:moveTo>
                    <a:pt x="288658" y="43307"/>
                  </a:moveTo>
                  <a:lnTo>
                    <a:pt x="274231" y="43307"/>
                  </a:lnTo>
                  <a:lnTo>
                    <a:pt x="274231" y="57734"/>
                  </a:lnTo>
                  <a:lnTo>
                    <a:pt x="288658" y="57734"/>
                  </a:lnTo>
                  <a:lnTo>
                    <a:pt x="288658" y="43307"/>
                  </a:lnTo>
                  <a:close/>
                </a:path>
                <a:path w="591820" h="57784">
                  <a:moveTo>
                    <a:pt x="288658" y="14439"/>
                  </a:moveTo>
                  <a:lnTo>
                    <a:pt x="274231" y="14439"/>
                  </a:lnTo>
                  <a:lnTo>
                    <a:pt x="274231" y="28867"/>
                  </a:lnTo>
                  <a:lnTo>
                    <a:pt x="274231" y="43294"/>
                  </a:lnTo>
                  <a:lnTo>
                    <a:pt x="288658" y="43294"/>
                  </a:lnTo>
                  <a:lnTo>
                    <a:pt x="288658" y="28879"/>
                  </a:lnTo>
                  <a:lnTo>
                    <a:pt x="288658" y="14439"/>
                  </a:lnTo>
                  <a:close/>
                </a:path>
                <a:path w="591820" h="57784">
                  <a:moveTo>
                    <a:pt x="303085" y="28867"/>
                  </a:moveTo>
                  <a:lnTo>
                    <a:pt x="288671" y="28867"/>
                  </a:lnTo>
                  <a:lnTo>
                    <a:pt x="288671" y="43294"/>
                  </a:lnTo>
                  <a:lnTo>
                    <a:pt x="303085" y="43294"/>
                  </a:lnTo>
                  <a:lnTo>
                    <a:pt x="303085" y="28867"/>
                  </a:lnTo>
                  <a:close/>
                </a:path>
                <a:path w="591820" h="57784">
                  <a:moveTo>
                    <a:pt x="303085" y="0"/>
                  </a:moveTo>
                  <a:lnTo>
                    <a:pt x="288671" y="0"/>
                  </a:lnTo>
                  <a:lnTo>
                    <a:pt x="288671" y="14439"/>
                  </a:lnTo>
                  <a:lnTo>
                    <a:pt x="303085" y="14439"/>
                  </a:lnTo>
                  <a:lnTo>
                    <a:pt x="303085" y="0"/>
                  </a:lnTo>
                  <a:close/>
                </a:path>
                <a:path w="591820" h="57784">
                  <a:moveTo>
                    <a:pt x="317525" y="14439"/>
                  </a:moveTo>
                  <a:lnTo>
                    <a:pt x="303098" y="14439"/>
                  </a:lnTo>
                  <a:lnTo>
                    <a:pt x="303098" y="28867"/>
                  </a:lnTo>
                  <a:lnTo>
                    <a:pt x="303098" y="43294"/>
                  </a:lnTo>
                  <a:lnTo>
                    <a:pt x="317525" y="43294"/>
                  </a:lnTo>
                  <a:lnTo>
                    <a:pt x="317525" y="28879"/>
                  </a:lnTo>
                  <a:lnTo>
                    <a:pt x="317525" y="14439"/>
                  </a:lnTo>
                  <a:close/>
                </a:path>
                <a:path w="591820" h="57784">
                  <a:moveTo>
                    <a:pt x="331952" y="43307"/>
                  </a:moveTo>
                  <a:lnTo>
                    <a:pt x="317538" y="43307"/>
                  </a:lnTo>
                  <a:lnTo>
                    <a:pt x="317538" y="57734"/>
                  </a:lnTo>
                  <a:lnTo>
                    <a:pt x="331952" y="57734"/>
                  </a:lnTo>
                  <a:lnTo>
                    <a:pt x="331952" y="43307"/>
                  </a:lnTo>
                  <a:close/>
                </a:path>
                <a:path w="591820" h="57784">
                  <a:moveTo>
                    <a:pt x="331952" y="28867"/>
                  </a:moveTo>
                  <a:lnTo>
                    <a:pt x="317538" y="28867"/>
                  </a:lnTo>
                  <a:lnTo>
                    <a:pt x="317538" y="43294"/>
                  </a:lnTo>
                  <a:lnTo>
                    <a:pt x="331952" y="43294"/>
                  </a:lnTo>
                  <a:lnTo>
                    <a:pt x="331952" y="28867"/>
                  </a:lnTo>
                  <a:close/>
                </a:path>
                <a:path w="591820" h="57784">
                  <a:moveTo>
                    <a:pt x="360832" y="0"/>
                  </a:moveTo>
                  <a:lnTo>
                    <a:pt x="346405" y="0"/>
                  </a:lnTo>
                  <a:lnTo>
                    <a:pt x="346405" y="14439"/>
                  </a:lnTo>
                  <a:lnTo>
                    <a:pt x="360832" y="14439"/>
                  </a:lnTo>
                  <a:lnTo>
                    <a:pt x="360832" y="0"/>
                  </a:lnTo>
                  <a:close/>
                </a:path>
                <a:path w="591820" h="57784">
                  <a:moveTo>
                    <a:pt x="375246" y="43307"/>
                  </a:moveTo>
                  <a:lnTo>
                    <a:pt x="360832" y="43307"/>
                  </a:lnTo>
                  <a:lnTo>
                    <a:pt x="346405" y="43307"/>
                  </a:lnTo>
                  <a:lnTo>
                    <a:pt x="346405" y="57734"/>
                  </a:lnTo>
                  <a:lnTo>
                    <a:pt x="360832" y="57734"/>
                  </a:lnTo>
                  <a:lnTo>
                    <a:pt x="375246" y="57734"/>
                  </a:lnTo>
                  <a:lnTo>
                    <a:pt x="375246" y="43307"/>
                  </a:lnTo>
                  <a:close/>
                </a:path>
                <a:path w="591820" h="57784">
                  <a:moveTo>
                    <a:pt x="375246" y="14439"/>
                  </a:moveTo>
                  <a:lnTo>
                    <a:pt x="360832" y="14439"/>
                  </a:lnTo>
                  <a:lnTo>
                    <a:pt x="360832" y="28867"/>
                  </a:lnTo>
                  <a:lnTo>
                    <a:pt x="346405" y="28867"/>
                  </a:lnTo>
                  <a:lnTo>
                    <a:pt x="346405" y="43294"/>
                  </a:lnTo>
                  <a:lnTo>
                    <a:pt x="360832" y="43294"/>
                  </a:lnTo>
                  <a:lnTo>
                    <a:pt x="360832" y="28879"/>
                  </a:lnTo>
                  <a:lnTo>
                    <a:pt x="375246" y="28879"/>
                  </a:lnTo>
                  <a:lnTo>
                    <a:pt x="375246" y="14439"/>
                  </a:lnTo>
                  <a:close/>
                </a:path>
                <a:path w="591820" h="57784">
                  <a:moveTo>
                    <a:pt x="389699" y="43307"/>
                  </a:moveTo>
                  <a:lnTo>
                    <a:pt x="375272" y="43307"/>
                  </a:lnTo>
                  <a:lnTo>
                    <a:pt x="375272" y="57734"/>
                  </a:lnTo>
                  <a:lnTo>
                    <a:pt x="389699" y="57734"/>
                  </a:lnTo>
                  <a:lnTo>
                    <a:pt x="389699" y="43307"/>
                  </a:lnTo>
                  <a:close/>
                </a:path>
                <a:path w="591820" h="57784">
                  <a:moveTo>
                    <a:pt x="389699" y="0"/>
                  </a:moveTo>
                  <a:lnTo>
                    <a:pt x="375272" y="0"/>
                  </a:lnTo>
                  <a:lnTo>
                    <a:pt x="375272" y="14439"/>
                  </a:lnTo>
                  <a:lnTo>
                    <a:pt x="389699" y="14439"/>
                  </a:lnTo>
                  <a:lnTo>
                    <a:pt x="389699" y="0"/>
                  </a:lnTo>
                  <a:close/>
                </a:path>
                <a:path w="591820" h="57784">
                  <a:moveTo>
                    <a:pt x="418541" y="28867"/>
                  </a:moveTo>
                  <a:lnTo>
                    <a:pt x="404126" y="28867"/>
                  </a:lnTo>
                  <a:lnTo>
                    <a:pt x="404126" y="14439"/>
                  </a:lnTo>
                  <a:lnTo>
                    <a:pt x="389699" y="14439"/>
                  </a:lnTo>
                  <a:lnTo>
                    <a:pt x="389699" y="28879"/>
                  </a:lnTo>
                  <a:lnTo>
                    <a:pt x="404126" y="28879"/>
                  </a:lnTo>
                  <a:lnTo>
                    <a:pt x="404126" y="43294"/>
                  </a:lnTo>
                  <a:lnTo>
                    <a:pt x="418541" y="43294"/>
                  </a:lnTo>
                  <a:lnTo>
                    <a:pt x="418541" y="28867"/>
                  </a:lnTo>
                  <a:close/>
                </a:path>
                <a:path w="591820" h="57784">
                  <a:moveTo>
                    <a:pt x="418541" y="0"/>
                  </a:moveTo>
                  <a:lnTo>
                    <a:pt x="404126" y="0"/>
                  </a:lnTo>
                  <a:lnTo>
                    <a:pt x="404126" y="14439"/>
                  </a:lnTo>
                  <a:lnTo>
                    <a:pt x="418541" y="14439"/>
                  </a:lnTo>
                  <a:lnTo>
                    <a:pt x="418541" y="0"/>
                  </a:lnTo>
                  <a:close/>
                </a:path>
                <a:path w="591820" h="57784">
                  <a:moveTo>
                    <a:pt x="447421" y="28867"/>
                  </a:moveTo>
                  <a:lnTo>
                    <a:pt x="432993" y="28867"/>
                  </a:lnTo>
                  <a:lnTo>
                    <a:pt x="432993" y="43294"/>
                  </a:lnTo>
                  <a:lnTo>
                    <a:pt x="447421" y="43294"/>
                  </a:lnTo>
                  <a:lnTo>
                    <a:pt x="447421" y="28867"/>
                  </a:lnTo>
                  <a:close/>
                </a:path>
                <a:path w="591820" h="57784">
                  <a:moveTo>
                    <a:pt x="447421" y="0"/>
                  </a:moveTo>
                  <a:lnTo>
                    <a:pt x="432993" y="0"/>
                  </a:lnTo>
                  <a:lnTo>
                    <a:pt x="432993" y="14439"/>
                  </a:lnTo>
                  <a:lnTo>
                    <a:pt x="447421" y="14439"/>
                  </a:lnTo>
                  <a:lnTo>
                    <a:pt x="447421" y="0"/>
                  </a:lnTo>
                  <a:close/>
                </a:path>
                <a:path w="591820" h="57784">
                  <a:moveTo>
                    <a:pt x="461860" y="43307"/>
                  </a:moveTo>
                  <a:lnTo>
                    <a:pt x="447433" y="43307"/>
                  </a:lnTo>
                  <a:lnTo>
                    <a:pt x="447433" y="57734"/>
                  </a:lnTo>
                  <a:lnTo>
                    <a:pt x="461860" y="57734"/>
                  </a:lnTo>
                  <a:lnTo>
                    <a:pt x="461860" y="43307"/>
                  </a:lnTo>
                  <a:close/>
                </a:path>
                <a:path w="591820" h="57784">
                  <a:moveTo>
                    <a:pt x="461860" y="0"/>
                  </a:moveTo>
                  <a:lnTo>
                    <a:pt x="447433" y="0"/>
                  </a:lnTo>
                  <a:lnTo>
                    <a:pt x="447433" y="14439"/>
                  </a:lnTo>
                  <a:lnTo>
                    <a:pt x="461860" y="14439"/>
                  </a:lnTo>
                  <a:lnTo>
                    <a:pt x="461860" y="0"/>
                  </a:lnTo>
                  <a:close/>
                </a:path>
                <a:path w="591820" h="57784">
                  <a:moveTo>
                    <a:pt x="476288" y="14439"/>
                  </a:moveTo>
                  <a:lnTo>
                    <a:pt x="461860" y="14439"/>
                  </a:lnTo>
                  <a:lnTo>
                    <a:pt x="461860" y="28879"/>
                  </a:lnTo>
                  <a:lnTo>
                    <a:pt x="476288" y="28879"/>
                  </a:lnTo>
                  <a:lnTo>
                    <a:pt x="476288" y="14439"/>
                  </a:lnTo>
                  <a:close/>
                </a:path>
                <a:path w="591820" h="57784">
                  <a:moveTo>
                    <a:pt x="490715" y="0"/>
                  </a:moveTo>
                  <a:lnTo>
                    <a:pt x="476300" y="0"/>
                  </a:lnTo>
                  <a:lnTo>
                    <a:pt x="476300" y="14439"/>
                  </a:lnTo>
                  <a:lnTo>
                    <a:pt x="476300" y="28867"/>
                  </a:lnTo>
                  <a:lnTo>
                    <a:pt x="476300" y="43294"/>
                  </a:lnTo>
                  <a:lnTo>
                    <a:pt x="490715" y="43294"/>
                  </a:lnTo>
                  <a:lnTo>
                    <a:pt x="490715" y="28879"/>
                  </a:lnTo>
                  <a:lnTo>
                    <a:pt x="490715" y="14439"/>
                  </a:lnTo>
                  <a:lnTo>
                    <a:pt x="490715" y="0"/>
                  </a:lnTo>
                  <a:close/>
                </a:path>
                <a:path w="591820" h="57784">
                  <a:moveTo>
                    <a:pt x="505155" y="0"/>
                  </a:moveTo>
                  <a:lnTo>
                    <a:pt x="490728" y="0"/>
                  </a:lnTo>
                  <a:lnTo>
                    <a:pt x="490728" y="14439"/>
                  </a:lnTo>
                  <a:lnTo>
                    <a:pt x="490728" y="28867"/>
                  </a:lnTo>
                  <a:lnTo>
                    <a:pt x="490728" y="43294"/>
                  </a:lnTo>
                  <a:lnTo>
                    <a:pt x="505155" y="43294"/>
                  </a:lnTo>
                  <a:lnTo>
                    <a:pt x="505155" y="28879"/>
                  </a:lnTo>
                  <a:lnTo>
                    <a:pt x="505155" y="14439"/>
                  </a:lnTo>
                  <a:lnTo>
                    <a:pt x="505155" y="0"/>
                  </a:lnTo>
                  <a:close/>
                </a:path>
                <a:path w="591820" h="57784">
                  <a:moveTo>
                    <a:pt x="519582" y="28867"/>
                  </a:moveTo>
                  <a:lnTo>
                    <a:pt x="505167" y="28867"/>
                  </a:lnTo>
                  <a:lnTo>
                    <a:pt x="505167" y="43294"/>
                  </a:lnTo>
                  <a:lnTo>
                    <a:pt x="519582" y="43294"/>
                  </a:lnTo>
                  <a:lnTo>
                    <a:pt x="519582" y="28867"/>
                  </a:lnTo>
                  <a:close/>
                </a:path>
                <a:path w="591820" h="57784">
                  <a:moveTo>
                    <a:pt x="519582" y="0"/>
                  </a:moveTo>
                  <a:lnTo>
                    <a:pt x="505167" y="0"/>
                  </a:lnTo>
                  <a:lnTo>
                    <a:pt x="505167" y="14439"/>
                  </a:lnTo>
                  <a:lnTo>
                    <a:pt x="519582" y="14439"/>
                  </a:lnTo>
                  <a:lnTo>
                    <a:pt x="519582" y="0"/>
                  </a:lnTo>
                  <a:close/>
                </a:path>
                <a:path w="591820" h="57784">
                  <a:moveTo>
                    <a:pt x="534022" y="0"/>
                  </a:moveTo>
                  <a:lnTo>
                    <a:pt x="519595" y="0"/>
                  </a:lnTo>
                  <a:lnTo>
                    <a:pt x="519595" y="14439"/>
                  </a:lnTo>
                  <a:lnTo>
                    <a:pt x="534022" y="14439"/>
                  </a:lnTo>
                  <a:lnTo>
                    <a:pt x="534022" y="0"/>
                  </a:lnTo>
                  <a:close/>
                </a:path>
                <a:path w="591820" h="57784">
                  <a:moveTo>
                    <a:pt x="548462" y="0"/>
                  </a:moveTo>
                  <a:lnTo>
                    <a:pt x="534035" y="0"/>
                  </a:lnTo>
                  <a:lnTo>
                    <a:pt x="534035" y="14439"/>
                  </a:lnTo>
                  <a:lnTo>
                    <a:pt x="534035" y="28867"/>
                  </a:lnTo>
                  <a:lnTo>
                    <a:pt x="534035" y="43294"/>
                  </a:lnTo>
                  <a:lnTo>
                    <a:pt x="548462" y="43294"/>
                  </a:lnTo>
                  <a:lnTo>
                    <a:pt x="548462" y="28879"/>
                  </a:lnTo>
                  <a:lnTo>
                    <a:pt x="548462" y="14439"/>
                  </a:lnTo>
                  <a:lnTo>
                    <a:pt x="548462" y="0"/>
                  </a:lnTo>
                  <a:close/>
                </a:path>
                <a:path w="591820" h="57784">
                  <a:moveTo>
                    <a:pt x="591756" y="0"/>
                  </a:moveTo>
                  <a:lnTo>
                    <a:pt x="577329" y="0"/>
                  </a:lnTo>
                  <a:lnTo>
                    <a:pt x="577329" y="14439"/>
                  </a:lnTo>
                  <a:lnTo>
                    <a:pt x="591756" y="14439"/>
                  </a:lnTo>
                  <a:lnTo>
                    <a:pt x="59175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725926" y="6942785"/>
              <a:ext cx="476884" cy="72390"/>
            </a:xfrm>
            <a:custGeom>
              <a:avLst/>
              <a:gdLst/>
              <a:ahLst/>
              <a:cxnLst/>
              <a:rect l="l" t="t" r="r" b="b"/>
              <a:pathLst>
                <a:path w="476884" h="72390">
                  <a:moveTo>
                    <a:pt x="14427" y="57734"/>
                  </a:moveTo>
                  <a:lnTo>
                    <a:pt x="0" y="57734"/>
                  </a:lnTo>
                  <a:lnTo>
                    <a:pt x="0" y="72161"/>
                  </a:lnTo>
                  <a:lnTo>
                    <a:pt x="14427" y="72161"/>
                  </a:lnTo>
                  <a:lnTo>
                    <a:pt x="14427" y="57734"/>
                  </a:lnTo>
                  <a:close/>
                </a:path>
                <a:path w="476884" h="72390">
                  <a:moveTo>
                    <a:pt x="14427" y="43294"/>
                  </a:moveTo>
                  <a:lnTo>
                    <a:pt x="0" y="43294"/>
                  </a:lnTo>
                  <a:lnTo>
                    <a:pt x="0" y="57721"/>
                  </a:lnTo>
                  <a:lnTo>
                    <a:pt x="14427" y="57721"/>
                  </a:lnTo>
                  <a:lnTo>
                    <a:pt x="14427" y="43294"/>
                  </a:lnTo>
                  <a:close/>
                </a:path>
                <a:path w="476884" h="72390">
                  <a:moveTo>
                    <a:pt x="14427" y="14427"/>
                  </a:moveTo>
                  <a:lnTo>
                    <a:pt x="0" y="14427"/>
                  </a:lnTo>
                  <a:lnTo>
                    <a:pt x="0" y="28867"/>
                  </a:lnTo>
                  <a:lnTo>
                    <a:pt x="14427" y="28867"/>
                  </a:lnTo>
                  <a:lnTo>
                    <a:pt x="14427" y="14427"/>
                  </a:lnTo>
                  <a:close/>
                </a:path>
                <a:path w="476884" h="72390">
                  <a:moveTo>
                    <a:pt x="28854" y="57734"/>
                  </a:moveTo>
                  <a:lnTo>
                    <a:pt x="14439" y="57734"/>
                  </a:lnTo>
                  <a:lnTo>
                    <a:pt x="14439" y="72161"/>
                  </a:lnTo>
                  <a:lnTo>
                    <a:pt x="28854" y="72161"/>
                  </a:lnTo>
                  <a:lnTo>
                    <a:pt x="28854" y="57734"/>
                  </a:lnTo>
                  <a:close/>
                </a:path>
                <a:path w="476884" h="72390">
                  <a:moveTo>
                    <a:pt x="28854" y="43294"/>
                  </a:moveTo>
                  <a:lnTo>
                    <a:pt x="14439" y="43294"/>
                  </a:lnTo>
                  <a:lnTo>
                    <a:pt x="14439" y="57721"/>
                  </a:lnTo>
                  <a:lnTo>
                    <a:pt x="28854" y="57721"/>
                  </a:lnTo>
                  <a:lnTo>
                    <a:pt x="28854" y="43294"/>
                  </a:lnTo>
                  <a:close/>
                </a:path>
                <a:path w="476884" h="72390">
                  <a:moveTo>
                    <a:pt x="28854" y="14427"/>
                  </a:moveTo>
                  <a:lnTo>
                    <a:pt x="14439" y="14427"/>
                  </a:lnTo>
                  <a:lnTo>
                    <a:pt x="14439" y="28867"/>
                  </a:lnTo>
                  <a:lnTo>
                    <a:pt x="28854" y="28867"/>
                  </a:lnTo>
                  <a:lnTo>
                    <a:pt x="28854" y="14427"/>
                  </a:lnTo>
                  <a:close/>
                </a:path>
                <a:path w="476884" h="72390">
                  <a:moveTo>
                    <a:pt x="57721" y="57734"/>
                  </a:moveTo>
                  <a:lnTo>
                    <a:pt x="43294" y="57734"/>
                  </a:lnTo>
                  <a:lnTo>
                    <a:pt x="28867" y="57734"/>
                  </a:lnTo>
                  <a:lnTo>
                    <a:pt x="28867" y="72161"/>
                  </a:lnTo>
                  <a:lnTo>
                    <a:pt x="43294" y="72161"/>
                  </a:lnTo>
                  <a:lnTo>
                    <a:pt x="57721" y="72161"/>
                  </a:lnTo>
                  <a:lnTo>
                    <a:pt x="57721" y="57734"/>
                  </a:lnTo>
                  <a:close/>
                </a:path>
                <a:path w="476884" h="72390">
                  <a:moveTo>
                    <a:pt x="57721" y="14427"/>
                  </a:moveTo>
                  <a:lnTo>
                    <a:pt x="43294" y="14427"/>
                  </a:lnTo>
                  <a:lnTo>
                    <a:pt x="28867" y="14427"/>
                  </a:lnTo>
                  <a:lnTo>
                    <a:pt x="28867" y="28867"/>
                  </a:lnTo>
                  <a:lnTo>
                    <a:pt x="28867" y="43307"/>
                  </a:lnTo>
                  <a:lnTo>
                    <a:pt x="43294" y="43307"/>
                  </a:lnTo>
                  <a:lnTo>
                    <a:pt x="57721" y="43307"/>
                  </a:lnTo>
                  <a:lnTo>
                    <a:pt x="57721" y="28867"/>
                  </a:lnTo>
                  <a:lnTo>
                    <a:pt x="57721" y="14427"/>
                  </a:lnTo>
                  <a:close/>
                </a:path>
                <a:path w="476884" h="72390">
                  <a:moveTo>
                    <a:pt x="72148" y="43294"/>
                  </a:moveTo>
                  <a:lnTo>
                    <a:pt x="57734" y="43294"/>
                  </a:lnTo>
                  <a:lnTo>
                    <a:pt x="57734" y="57721"/>
                  </a:lnTo>
                  <a:lnTo>
                    <a:pt x="72148" y="57721"/>
                  </a:lnTo>
                  <a:lnTo>
                    <a:pt x="72148" y="43294"/>
                  </a:lnTo>
                  <a:close/>
                </a:path>
                <a:path w="476884" h="72390">
                  <a:moveTo>
                    <a:pt x="86588" y="57734"/>
                  </a:moveTo>
                  <a:lnTo>
                    <a:pt x="72161" y="57734"/>
                  </a:lnTo>
                  <a:lnTo>
                    <a:pt x="72161" y="72161"/>
                  </a:lnTo>
                  <a:lnTo>
                    <a:pt x="86588" y="72161"/>
                  </a:lnTo>
                  <a:lnTo>
                    <a:pt x="86588" y="57734"/>
                  </a:lnTo>
                  <a:close/>
                </a:path>
                <a:path w="476884" h="72390">
                  <a:moveTo>
                    <a:pt x="86588" y="43294"/>
                  </a:moveTo>
                  <a:lnTo>
                    <a:pt x="72161" y="43294"/>
                  </a:lnTo>
                  <a:lnTo>
                    <a:pt x="72161" y="57721"/>
                  </a:lnTo>
                  <a:lnTo>
                    <a:pt x="86588" y="57721"/>
                  </a:lnTo>
                  <a:lnTo>
                    <a:pt x="86588" y="43294"/>
                  </a:lnTo>
                  <a:close/>
                </a:path>
                <a:path w="476884" h="72390">
                  <a:moveTo>
                    <a:pt x="101028" y="43294"/>
                  </a:moveTo>
                  <a:lnTo>
                    <a:pt x="86601" y="43294"/>
                  </a:lnTo>
                  <a:lnTo>
                    <a:pt x="86601" y="57721"/>
                  </a:lnTo>
                  <a:lnTo>
                    <a:pt x="101028" y="57721"/>
                  </a:lnTo>
                  <a:lnTo>
                    <a:pt x="101028" y="43294"/>
                  </a:lnTo>
                  <a:close/>
                </a:path>
                <a:path w="476884" h="72390">
                  <a:moveTo>
                    <a:pt x="115443" y="14427"/>
                  </a:moveTo>
                  <a:lnTo>
                    <a:pt x="101028" y="14427"/>
                  </a:lnTo>
                  <a:lnTo>
                    <a:pt x="86601" y="14427"/>
                  </a:lnTo>
                  <a:lnTo>
                    <a:pt x="86601" y="28867"/>
                  </a:lnTo>
                  <a:lnTo>
                    <a:pt x="101028" y="28867"/>
                  </a:lnTo>
                  <a:lnTo>
                    <a:pt x="115443" y="28867"/>
                  </a:lnTo>
                  <a:lnTo>
                    <a:pt x="115443" y="14427"/>
                  </a:lnTo>
                  <a:close/>
                </a:path>
                <a:path w="476884" h="72390">
                  <a:moveTo>
                    <a:pt x="144322" y="14427"/>
                  </a:moveTo>
                  <a:lnTo>
                    <a:pt x="129895" y="14427"/>
                  </a:lnTo>
                  <a:lnTo>
                    <a:pt x="129895" y="28867"/>
                  </a:lnTo>
                  <a:lnTo>
                    <a:pt x="129895" y="43294"/>
                  </a:lnTo>
                  <a:lnTo>
                    <a:pt x="115468" y="43294"/>
                  </a:lnTo>
                  <a:lnTo>
                    <a:pt x="115468" y="57721"/>
                  </a:lnTo>
                  <a:lnTo>
                    <a:pt x="129895" y="57721"/>
                  </a:lnTo>
                  <a:lnTo>
                    <a:pt x="144322" y="57721"/>
                  </a:lnTo>
                  <a:lnTo>
                    <a:pt x="144322" y="43307"/>
                  </a:lnTo>
                  <a:lnTo>
                    <a:pt x="144322" y="28867"/>
                  </a:lnTo>
                  <a:lnTo>
                    <a:pt x="144322" y="14427"/>
                  </a:lnTo>
                  <a:close/>
                </a:path>
                <a:path w="476884" h="72390">
                  <a:moveTo>
                    <a:pt x="173189" y="57734"/>
                  </a:moveTo>
                  <a:lnTo>
                    <a:pt x="158762" y="57734"/>
                  </a:lnTo>
                  <a:lnTo>
                    <a:pt x="158762" y="72161"/>
                  </a:lnTo>
                  <a:lnTo>
                    <a:pt x="173189" y="72161"/>
                  </a:lnTo>
                  <a:lnTo>
                    <a:pt x="173189" y="57734"/>
                  </a:lnTo>
                  <a:close/>
                </a:path>
                <a:path w="476884" h="72390">
                  <a:moveTo>
                    <a:pt x="173189" y="43294"/>
                  </a:moveTo>
                  <a:lnTo>
                    <a:pt x="158762" y="43294"/>
                  </a:lnTo>
                  <a:lnTo>
                    <a:pt x="144335" y="43294"/>
                  </a:lnTo>
                  <a:lnTo>
                    <a:pt x="144335" y="57721"/>
                  </a:lnTo>
                  <a:lnTo>
                    <a:pt x="158762" y="57721"/>
                  </a:lnTo>
                  <a:lnTo>
                    <a:pt x="173189" y="57721"/>
                  </a:lnTo>
                  <a:lnTo>
                    <a:pt x="173189" y="43294"/>
                  </a:lnTo>
                  <a:close/>
                </a:path>
                <a:path w="476884" h="72390">
                  <a:moveTo>
                    <a:pt x="173189" y="14427"/>
                  </a:moveTo>
                  <a:lnTo>
                    <a:pt x="158762" y="14427"/>
                  </a:lnTo>
                  <a:lnTo>
                    <a:pt x="158762" y="28867"/>
                  </a:lnTo>
                  <a:lnTo>
                    <a:pt x="173189" y="28867"/>
                  </a:lnTo>
                  <a:lnTo>
                    <a:pt x="173189" y="14427"/>
                  </a:lnTo>
                  <a:close/>
                </a:path>
                <a:path w="476884" h="72390">
                  <a:moveTo>
                    <a:pt x="187617" y="28867"/>
                  </a:moveTo>
                  <a:lnTo>
                    <a:pt x="173202" y="28867"/>
                  </a:lnTo>
                  <a:lnTo>
                    <a:pt x="173202" y="43307"/>
                  </a:lnTo>
                  <a:lnTo>
                    <a:pt x="187617" y="43307"/>
                  </a:lnTo>
                  <a:lnTo>
                    <a:pt x="187617" y="28867"/>
                  </a:lnTo>
                  <a:close/>
                </a:path>
                <a:path w="476884" h="72390">
                  <a:moveTo>
                    <a:pt x="202057" y="57734"/>
                  </a:moveTo>
                  <a:lnTo>
                    <a:pt x="187629" y="57734"/>
                  </a:lnTo>
                  <a:lnTo>
                    <a:pt x="187629" y="72161"/>
                  </a:lnTo>
                  <a:lnTo>
                    <a:pt x="202057" y="72161"/>
                  </a:lnTo>
                  <a:lnTo>
                    <a:pt x="202057" y="57734"/>
                  </a:lnTo>
                  <a:close/>
                </a:path>
                <a:path w="476884" h="72390">
                  <a:moveTo>
                    <a:pt x="202057" y="14427"/>
                  </a:moveTo>
                  <a:lnTo>
                    <a:pt x="187629" y="14427"/>
                  </a:lnTo>
                  <a:lnTo>
                    <a:pt x="187629" y="28867"/>
                  </a:lnTo>
                  <a:lnTo>
                    <a:pt x="187629" y="43294"/>
                  </a:lnTo>
                  <a:lnTo>
                    <a:pt x="187629" y="57721"/>
                  </a:lnTo>
                  <a:lnTo>
                    <a:pt x="202057" y="57721"/>
                  </a:lnTo>
                  <a:lnTo>
                    <a:pt x="202057" y="43307"/>
                  </a:lnTo>
                  <a:lnTo>
                    <a:pt x="202057" y="28867"/>
                  </a:lnTo>
                  <a:lnTo>
                    <a:pt x="202057" y="14427"/>
                  </a:lnTo>
                  <a:close/>
                </a:path>
                <a:path w="476884" h="72390">
                  <a:moveTo>
                    <a:pt x="216484" y="43294"/>
                  </a:moveTo>
                  <a:lnTo>
                    <a:pt x="202069" y="43294"/>
                  </a:lnTo>
                  <a:lnTo>
                    <a:pt x="202069" y="57721"/>
                  </a:lnTo>
                  <a:lnTo>
                    <a:pt x="216484" y="57721"/>
                  </a:lnTo>
                  <a:lnTo>
                    <a:pt x="216484" y="43294"/>
                  </a:lnTo>
                  <a:close/>
                </a:path>
                <a:path w="476884" h="72390">
                  <a:moveTo>
                    <a:pt x="230924" y="14427"/>
                  </a:moveTo>
                  <a:lnTo>
                    <a:pt x="216496" y="14427"/>
                  </a:lnTo>
                  <a:lnTo>
                    <a:pt x="216496" y="28867"/>
                  </a:lnTo>
                  <a:lnTo>
                    <a:pt x="230924" y="28867"/>
                  </a:lnTo>
                  <a:lnTo>
                    <a:pt x="230924" y="14427"/>
                  </a:lnTo>
                  <a:close/>
                </a:path>
                <a:path w="476884" h="72390">
                  <a:moveTo>
                    <a:pt x="245364" y="57734"/>
                  </a:moveTo>
                  <a:lnTo>
                    <a:pt x="230936" y="57734"/>
                  </a:lnTo>
                  <a:lnTo>
                    <a:pt x="230936" y="72161"/>
                  </a:lnTo>
                  <a:lnTo>
                    <a:pt x="245364" y="72161"/>
                  </a:lnTo>
                  <a:lnTo>
                    <a:pt x="245364" y="57734"/>
                  </a:lnTo>
                  <a:close/>
                </a:path>
                <a:path w="476884" h="72390">
                  <a:moveTo>
                    <a:pt x="259778" y="14427"/>
                  </a:moveTo>
                  <a:lnTo>
                    <a:pt x="245364" y="14427"/>
                  </a:lnTo>
                  <a:lnTo>
                    <a:pt x="245364" y="28867"/>
                  </a:lnTo>
                  <a:lnTo>
                    <a:pt x="245364" y="43294"/>
                  </a:lnTo>
                  <a:lnTo>
                    <a:pt x="230936" y="43294"/>
                  </a:lnTo>
                  <a:lnTo>
                    <a:pt x="230936" y="57721"/>
                  </a:lnTo>
                  <a:lnTo>
                    <a:pt x="245364" y="57721"/>
                  </a:lnTo>
                  <a:lnTo>
                    <a:pt x="259778" y="57721"/>
                  </a:lnTo>
                  <a:lnTo>
                    <a:pt x="259778" y="43307"/>
                  </a:lnTo>
                  <a:lnTo>
                    <a:pt x="259778" y="28867"/>
                  </a:lnTo>
                  <a:lnTo>
                    <a:pt x="259778" y="14427"/>
                  </a:lnTo>
                  <a:close/>
                </a:path>
                <a:path w="476884" h="72390">
                  <a:moveTo>
                    <a:pt x="288658" y="28867"/>
                  </a:moveTo>
                  <a:lnTo>
                    <a:pt x="274231" y="28867"/>
                  </a:lnTo>
                  <a:lnTo>
                    <a:pt x="259803" y="28867"/>
                  </a:lnTo>
                  <a:lnTo>
                    <a:pt x="259803" y="43307"/>
                  </a:lnTo>
                  <a:lnTo>
                    <a:pt x="274231" y="43307"/>
                  </a:lnTo>
                  <a:lnTo>
                    <a:pt x="274231" y="57721"/>
                  </a:lnTo>
                  <a:lnTo>
                    <a:pt x="288658" y="57721"/>
                  </a:lnTo>
                  <a:lnTo>
                    <a:pt x="288658" y="43307"/>
                  </a:lnTo>
                  <a:lnTo>
                    <a:pt x="288658" y="28867"/>
                  </a:lnTo>
                  <a:close/>
                </a:path>
                <a:path w="476884" h="72390">
                  <a:moveTo>
                    <a:pt x="303072" y="57734"/>
                  </a:moveTo>
                  <a:lnTo>
                    <a:pt x="288658" y="57734"/>
                  </a:lnTo>
                  <a:lnTo>
                    <a:pt x="274231" y="57734"/>
                  </a:lnTo>
                  <a:lnTo>
                    <a:pt x="259803" y="57734"/>
                  </a:lnTo>
                  <a:lnTo>
                    <a:pt x="259803" y="72161"/>
                  </a:lnTo>
                  <a:lnTo>
                    <a:pt x="274231" y="72161"/>
                  </a:lnTo>
                  <a:lnTo>
                    <a:pt x="288658" y="72161"/>
                  </a:lnTo>
                  <a:lnTo>
                    <a:pt x="303072" y="72161"/>
                  </a:lnTo>
                  <a:lnTo>
                    <a:pt x="303072" y="57734"/>
                  </a:lnTo>
                  <a:close/>
                </a:path>
                <a:path w="476884" h="72390">
                  <a:moveTo>
                    <a:pt x="331952" y="57734"/>
                  </a:moveTo>
                  <a:lnTo>
                    <a:pt x="317525" y="57734"/>
                  </a:lnTo>
                  <a:lnTo>
                    <a:pt x="303098" y="57734"/>
                  </a:lnTo>
                  <a:lnTo>
                    <a:pt x="303098" y="72161"/>
                  </a:lnTo>
                  <a:lnTo>
                    <a:pt x="317525" y="72161"/>
                  </a:lnTo>
                  <a:lnTo>
                    <a:pt x="331952" y="72161"/>
                  </a:lnTo>
                  <a:lnTo>
                    <a:pt x="331952" y="57734"/>
                  </a:lnTo>
                  <a:close/>
                </a:path>
                <a:path w="476884" h="72390">
                  <a:moveTo>
                    <a:pt x="331952" y="28867"/>
                  </a:moveTo>
                  <a:lnTo>
                    <a:pt x="317525" y="28867"/>
                  </a:lnTo>
                  <a:lnTo>
                    <a:pt x="317525" y="43294"/>
                  </a:lnTo>
                  <a:lnTo>
                    <a:pt x="317525" y="57721"/>
                  </a:lnTo>
                  <a:lnTo>
                    <a:pt x="331952" y="57721"/>
                  </a:lnTo>
                  <a:lnTo>
                    <a:pt x="331952" y="43307"/>
                  </a:lnTo>
                  <a:lnTo>
                    <a:pt x="331952" y="28867"/>
                  </a:lnTo>
                  <a:close/>
                </a:path>
                <a:path w="476884" h="72390">
                  <a:moveTo>
                    <a:pt x="360819" y="57734"/>
                  </a:moveTo>
                  <a:lnTo>
                    <a:pt x="346392" y="57734"/>
                  </a:lnTo>
                  <a:lnTo>
                    <a:pt x="346392" y="72161"/>
                  </a:lnTo>
                  <a:lnTo>
                    <a:pt x="360819" y="72161"/>
                  </a:lnTo>
                  <a:lnTo>
                    <a:pt x="360819" y="57734"/>
                  </a:lnTo>
                  <a:close/>
                </a:path>
                <a:path w="476884" h="72390">
                  <a:moveTo>
                    <a:pt x="360819" y="0"/>
                  </a:moveTo>
                  <a:lnTo>
                    <a:pt x="346392" y="0"/>
                  </a:lnTo>
                  <a:lnTo>
                    <a:pt x="331965" y="0"/>
                  </a:lnTo>
                  <a:lnTo>
                    <a:pt x="331965" y="14427"/>
                  </a:lnTo>
                  <a:lnTo>
                    <a:pt x="346392" y="14427"/>
                  </a:lnTo>
                  <a:lnTo>
                    <a:pt x="346392" y="28867"/>
                  </a:lnTo>
                  <a:lnTo>
                    <a:pt x="331965" y="28867"/>
                  </a:lnTo>
                  <a:lnTo>
                    <a:pt x="331965" y="43294"/>
                  </a:lnTo>
                  <a:lnTo>
                    <a:pt x="331965" y="57721"/>
                  </a:lnTo>
                  <a:lnTo>
                    <a:pt x="346392" y="57721"/>
                  </a:lnTo>
                  <a:lnTo>
                    <a:pt x="360819" y="57721"/>
                  </a:lnTo>
                  <a:lnTo>
                    <a:pt x="360819" y="43307"/>
                  </a:lnTo>
                  <a:lnTo>
                    <a:pt x="360819" y="28867"/>
                  </a:lnTo>
                  <a:lnTo>
                    <a:pt x="360819" y="14427"/>
                  </a:lnTo>
                  <a:lnTo>
                    <a:pt x="360819" y="0"/>
                  </a:lnTo>
                  <a:close/>
                </a:path>
                <a:path w="476884" h="72390">
                  <a:moveTo>
                    <a:pt x="375246" y="0"/>
                  </a:moveTo>
                  <a:lnTo>
                    <a:pt x="360832" y="0"/>
                  </a:lnTo>
                  <a:lnTo>
                    <a:pt x="360832" y="14427"/>
                  </a:lnTo>
                  <a:lnTo>
                    <a:pt x="375246" y="14427"/>
                  </a:lnTo>
                  <a:lnTo>
                    <a:pt x="375246" y="0"/>
                  </a:lnTo>
                  <a:close/>
                </a:path>
                <a:path w="476884" h="72390">
                  <a:moveTo>
                    <a:pt x="389686" y="28867"/>
                  </a:moveTo>
                  <a:lnTo>
                    <a:pt x="375259" y="28867"/>
                  </a:lnTo>
                  <a:lnTo>
                    <a:pt x="375259" y="43307"/>
                  </a:lnTo>
                  <a:lnTo>
                    <a:pt x="389686" y="43307"/>
                  </a:lnTo>
                  <a:lnTo>
                    <a:pt x="389686" y="28867"/>
                  </a:lnTo>
                  <a:close/>
                </a:path>
                <a:path w="476884" h="72390">
                  <a:moveTo>
                    <a:pt x="389686" y="0"/>
                  </a:moveTo>
                  <a:lnTo>
                    <a:pt x="375259" y="0"/>
                  </a:lnTo>
                  <a:lnTo>
                    <a:pt x="375259" y="14427"/>
                  </a:lnTo>
                  <a:lnTo>
                    <a:pt x="389686" y="14427"/>
                  </a:lnTo>
                  <a:lnTo>
                    <a:pt x="389686" y="0"/>
                  </a:lnTo>
                  <a:close/>
                </a:path>
                <a:path w="476884" h="72390">
                  <a:moveTo>
                    <a:pt x="404114" y="0"/>
                  </a:moveTo>
                  <a:lnTo>
                    <a:pt x="389699" y="0"/>
                  </a:lnTo>
                  <a:lnTo>
                    <a:pt x="389699" y="14427"/>
                  </a:lnTo>
                  <a:lnTo>
                    <a:pt x="404114" y="14427"/>
                  </a:lnTo>
                  <a:lnTo>
                    <a:pt x="404114" y="0"/>
                  </a:lnTo>
                  <a:close/>
                </a:path>
                <a:path w="476884" h="72390">
                  <a:moveTo>
                    <a:pt x="418553" y="0"/>
                  </a:moveTo>
                  <a:lnTo>
                    <a:pt x="404126" y="0"/>
                  </a:lnTo>
                  <a:lnTo>
                    <a:pt x="404126" y="14427"/>
                  </a:lnTo>
                  <a:lnTo>
                    <a:pt x="404126" y="28867"/>
                  </a:lnTo>
                  <a:lnTo>
                    <a:pt x="404126" y="43294"/>
                  </a:lnTo>
                  <a:lnTo>
                    <a:pt x="404126" y="57721"/>
                  </a:lnTo>
                  <a:lnTo>
                    <a:pt x="418553" y="57721"/>
                  </a:lnTo>
                  <a:lnTo>
                    <a:pt x="418553" y="43307"/>
                  </a:lnTo>
                  <a:lnTo>
                    <a:pt x="418553" y="28867"/>
                  </a:lnTo>
                  <a:lnTo>
                    <a:pt x="418553" y="14427"/>
                  </a:lnTo>
                  <a:lnTo>
                    <a:pt x="418553" y="0"/>
                  </a:lnTo>
                  <a:close/>
                </a:path>
                <a:path w="476884" h="72390">
                  <a:moveTo>
                    <a:pt x="432993" y="43294"/>
                  </a:moveTo>
                  <a:lnTo>
                    <a:pt x="418566" y="43294"/>
                  </a:lnTo>
                  <a:lnTo>
                    <a:pt x="418566" y="57721"/>
                  </a:lnTo>
                  <a:lnTo>
                    <a:pt x="432993" y="57721"/>
                  </a:lnTo>
                  <a:lnTo>
                    <a:pt x="432993" y="43294"/>
                  </a:lnTo>
                  <a:close/>
                </a:path>
                <a:path w="476884" h="72390">
                  <a:moveTo>
                    <a:pt x="432993" y="14427"/>
                  </a:moveTo>
                  <a:lnTo>
                    <a:pt x="418566" y="14427"/>
                  </a:lnTo>
                  <a:lnTo>
                    <a:pt x="418566" y="28867"/>
                  </a:lnTo>
                  <a:lnTo>
                    <a:pt x="432993" y="28867"/>
                  </a:lnTo>
                  <a:lnTo>
                    <a:pt x="432993" y="14427"/>
                  </a:lnTo>
                  <a:close/>
                </a:path>
                <a:path w="476884" h="72390">
                  <a:moveTo>
                    <a:pt x="447408" y="0"/>
                  </a:moveTo>
                  <a:lnTo>
                    <a:pt x="432993" y="0"/>
                  </a:lnTo>
                  <a:lnTo>
                    <a:pt x="432993" y="14427"/>
                  </a:lnTo>
                  <a:lnTo>
                    <a:pt x="447408" y="14427"/>
                  </a:lnTo>
                  <a:lnTo>
                    <a:pt x="447408" y="0"/>
                  </a:lnTo>
                  <a:close/>
                </a:path>
                <a:path w="476884" h="72390">
                  <a:moveTo>
                    <a:pt x="476288" y="43294"/>
                  </a:moveTo>
                  <a:lnTo>
                    <a:pt x="461860" y="43294"/>
                  </a:lnTo>
                  <a:lnTo>
                    <a:pt x="461860" y="57721"/>
                  </a:lnTo>
                  <a:lnTo>
                    <a:pt x="476288" y="57721"/>
                  </a:lnTo>
                  <a:lnTo>
                    <a:pt x="476288" y="43294"/>
                  </a:lnTo>
                  <a:close/>
                </a:path>
                <a:path w="476884" h="72390">
                  <a:moveTo>
                    <a:pt x="476288" y="0"/>
                  </a:moveTo>
                  <a:lnTo>
                    <a:pt x="461860" y="0"/>
                  </a:lnTo>
                  <a:lnTo>
                    <a:pt x="461860" y="14427"/>
                  </a:lnTo>
                  <a:lnTo>
                    <a:pt x="447433" y="14427"/>
                  </a:lnTo>
                  <a:lnTo>
                    <a:pt x="447433" y="28867"/>
                  </a:lnTo>
                  <a:lnTo>
                    <a:pt x="461860" y="28867"/>
                  </a:lnTo>
                  <a:lnTo>
                    <a:pt x="476288" y="28867"/>
                  </a:lnTo>
                  <a:lnTo>
                    <a:pt x="476288" y="14427"/>
                  </a:lnTo>
                  <a:lnTo>
                    <a:pt x="476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725926" y="7000519"/>
              <a:ext cx="476884" cy="72390"/>
            </a:xfrm>
            <a:custGeom>
              <a:avLst/>
              <a:gdLst/>
              <a:ahLst/>
              <a:cxnLst/>
              <a:rect l="l" t="t" r="r" b="b"/>
              <a:pathLst>
                <a:path w="476884" h="72390">
                  <a:moveTo>
                    <a:pt x="14427" y="57734"/>
                  </a:moveTo>
                  <a:lnTo>
                    <a:pt x="0" y="57734"/>
                  </a:lnTo>
                  <a:lnTo>
                    <a:pt x="0" y="72161"/>
                  </a:lnTo>
                  <a:lnTo>
                    <a:pt x="14427" y="72161"/>
                  </a:lnTo>
                  <a:lnTo>
                    <a:pt x="14427" y="57734"/>
                  </a:lnTo>
                  <a:close/>
                </a:path>
                <a:path w="476884" h="72390">
                  <a:moveTo>
                    <a:pt x="14427" y="28867"/>
                  </a:moveTo>
                  <a:lnTo>
                    <a:pt x="0" y="28867"/>
                  </a:lnTo>
                  <a:lnTo>
                    <a:pt x="0" y="43307"/>
                  </a:lnTo>
                  <a:lnTo>
                    <a:pt x="14427" y="43307"/>
                  </a:lnTo>
                  <a:lnTo>
                    <a:pt x="14427" y="28867"/>
                  </a:lnTo>
                  <a:close/>
                </a:path>
                <a:path w="476884" h="72390">
                  <a:moveTo>
                    <a:pt x="14427" y="14427"/>
                  </a:moveTo>
                  <a:lnTo>
                    <a:pt x="0" y="14427"/>
                  </a:lnTo>
                  <a:lnTo>
                    <a:pt x="0" y="28854"/>
                  </a:lnTo>
                  <a:lnTo>
                    <a:pt x="14427" y="28854"/>
                  </a:lnTo>
                  <a:lnTo>
                    <a:pt x="14427" y="14427"/>
                  </a:lnTo>
                  <a:close/>
                </a:path>
                <a:path w="476884" h="72390">
                  <a:moveTo>
                    <a:pt x="28854" y="57734"/>
                  </a:moveTo>
                  <a:lnTo>
                    <a:pt x="14439" y="57734"/>
                  </a:lnTo>
                  <a:lnTo>
                    <a:pt x="14439" y="72161"/>
                  </a:lnTo>
                  <a:lnTo>
                    <a:pt x="28854" y="72161"/>
                  </a:lnTo>
                  <a:lnTo>
                    <a:pt x="28854" y="57734"/>
                  </a:lnTo>
                  <a:close/>
                </a:path>
                <a:path w="476884" h="72390">
                  <a:moveTo>
                    <a:pt x="28854" y="28867"/>
                  </a:moveTo>
                  <a:lnTo>
                    <a:pt x="14439" y="28867"/>
                  </a:lnTo>
                  <a:lnTo>
                    <a:pt x="14439" y="43307"/>
                  </a:lnTo>
                  <a:lnTo>
                    <a:pt x="28854" y="43307"/>
                  </a:lnTo>
                  <a:lnTo>
                    <a:pt x="28854" y="28867"/>
                  </a:lnTo>
                  <a:close/>
                </a:path>
                <a:path w="476884" h="72390">
                  <a:moveTo>
                    <a:pt x="28854" y="14427"/>
                  </a:moveTo>
                  <a:lnTo>
                    <a:pt x="14439" y="14427"/>
                  </a:lnTo>
                  <a:lnTo>
                    <a:pt x="14439" y="28854"/>
                  </a:lnTo>
                  <a:lnTo>
                    <a:pt x="28854" y="28854"/>
                  </a:lnTo>
                  <a:lnTo>
                    <a:pt x="28854" y="14427"/>
                  </a:lnTo>
                  <a:close/>
                </a:path>
                <a:path w="476884" h="72390">
                  <a:moveTo>
                    <a:pt x="57721" y="14427"/>
                  </a:moveTo>
                  <a:lnTo>
                    <a:pt x="43294" y="14427"/>
                  </a:lnTo>
                  <a:lnTo>
                    <a:pt x="28867" y="14427"/>
                  </a:lnTo>
                  <a:lnTo>
                    <a:pt x="28867" y="28854"/>
                  </a:lnTo>
                  <a:lnTo>
                    <a:pt x="43294" y="28854"/>
                  </a:lnTo>
                  <a:lnTo>
                    <a:pt x="57721" y="28854"/>
                  </a:lnTo>
                  <a:lnTo>
                    <a:pt x="57721" y="14427"/>
                  </a:lnTo>
                  <a:close/>
                </a:path>
                <a:path w="476884" h="72390">
                  <a:moveTo>
                    <a:pt x="72148" y="57734"/>
                  </a:moveTo>
                  <a:lnTo>
                    <a:pt x="57734" y="57734"/>
                  </a:lnTo>
                  <a:lnTo>
                    <a:pt x="57734" y="72161"/>
                  </a:lnTo>
                  <a:lnTo>
                    <a:pt x="72148" y="72161"/>
                  </a:lnTo>
                  <a:lnTo>
                    <a:pt x="72148" y="57734"/>
                  </a:lnTo>
                  <a:close/>
                </a:path>
                <a:path w="476884" h="72390">
                  <a:moveTo>
                    <a:pt x="72148" y="28867"/>
                  </a:moveTo>
                  <a:lnTo>
                    <a:pt x="57734" y="28867"/>
                  </a:lnTo>
                  <a:lnTo>
                    <a:pt x="57734" y="43307"/>
                  </a:lnTo>
                  <a:lnTo>
                    <a:pt x="72148" y="43307"/>
                  </a:lnTo>
                  <a:lnTo>
                    <a:pt x="72148" y="28867"/>
                  </a:lnTo>
                  <a:close/>
                </a:path>
                <a:path w="476884" h="72390">
                  <a:moveTo>
                    <a:pt x="86588" y="57734"/>
                  </a:moveTo>
                  <a:lnTo>
                    <a:pt x="72161" y="57734"/>
                  </a:lnTo>
                  <a:lnTo>
                    <a:pt x="72161" y="72161"/>
                  </a:lnTo>
                  <a:lnTo>
                    <a:pt x="86588" y="72161"/>
                  </a:lnTo>
                  <a:lnTo>
                    <a:pt x="86588" y="57734"/>
                  </a:lnTo>
                  <a:close/>
                </a:path>
                <a:path w="476884" h="72390">
                  <a:moveTo>
                    <a:pt x="86588" y="43294"/>
                  </a:moveTo>
                  <a:lnTo>
                    <a:pt x="72161" y="43294"/>
                  </a:lnTo>
                  <a:lnTo>
                    <a:pt x="72161" y="57721"/>
                  </a:lnTo>
                  <a:lnTo>
                    <a:pt x="86588" y="57721"/>
                  </a:lnTo>
                  <a:lnTo>
                    <a:pt x="86588" y="43294"/>
                  </a:lnTo>
                  <a:close/>
                </a:path>
                <a:path w="476884" h="72390">
                  <a:moveTo>
                    <a:pt x="86588" y="14427"/>
                  </a:moveTo>
                  <a:lnTo>
                    <a:pt x="72161" y="14427"/>
                  </a:lnTo>
                  <a:lnTo>
                    <a:pt x="72161" y="28854"/>
                  </a:lnTo>
                  <a:lnTo>
                    <a:pt x="86588" y="28854"/>
                  </a:lnTo>
                  <a:lnTo>
                    <a:pt x="86588" y="14427"/>
                  </a:lnTo>
                  <a:close/>
                </a:path>
                <a:path w="476884" h="72390">
                  <a:moveTo>
                    <a:pt x="115443" y="57734"/>
                  </a:moveTo>
                  <a:lnTo>
                    <a:pt x="101028" y="57734"/>
                  </a:lnTo>
                  <a:lnTo>
                    <a:pt x="86601" y="57734"/>
                  </a:lnTo>
                  <a:lnTo>
                    <a:pt x="86601" y="72161"/>
                  </a:lnTo>
                  <a:lnTo>
                    <a:pt x="101028" y="72161"/>
                  </a:lnTo>
                  <a:lnTo>
                    <a:pt x="115443" y="72161"/>
                  </a:lnTo>
                  <a:lnTo>
                    <a:pt x="115443" y="57734"/>
                  </a:lnTo>
                  <a:close/>
                </a:path>
                <a:path w="476884" h="72390">
                  <a:moveTo>
                    <a:pt x="115443" y="28867"/>
                  </a:moveTo>
                  <a:lnTo>
                    <a:pt x="101028" y="28867"/>
                  </a:lnTo>
                  <a:lnTo>
                    <a:pt x="86601" y="28867"/>
                  </a:lnTo>
                  <a:lnTo>
                    <a:pt x="86601" y="43307"/>
                  </a:lnTo>
                  <a:lnTo>
                    <a:pt x="101028" y="43307"/>
                  </a:lnTo>
                  <a:lnTo>
                    <a:pt x="101028" y="57721"/>
                  </a:lnTo>
                  <a:lnTo>
                    <a:pt x="115443" y="57721"/>
                  </a:lnTo>
                  <a:lnTo>
                    <a:pt x="115443" y="43307"/>
                  </a:lnTo>
                  <a:lnTo>
                    <a:pt x="115443" y="28867"/>
                  </a:lnTo>
                  <a:close/>
                </a:path>
                <a:path w="476884" h="72390">
                  <a:moveTo>
                    <a:pt x="115443" y="14427"/>
                  </a:moveTo>
                  <a:lnTo>
                    <a:pt x="101028" y="14427"/>
                  </a:lnTo>
                  <a:lnTo>
                    <a:pt x="101028" y="28854"/>
                  </a:lnTo>
                  <a:lnTo>
                    <a:pt x="115443" y="28854"/>
                  </a:lnTo>
                  <a:lnTo>
                    <a:pt x="115443" y="14427"/>
                  </a:lnTo>
                  <a:close/>
                </a:path>
                <a:path w="476884" h="72390">
                  <a:moveTo>
                    <a:pt x="129895" y="57734"/>
                  </a:moveTo>
                  <a:lnTo>
                    <a:pt x="115468" y="57734"/>
                  </a:lnTo>
                  <a:lnTo>
                    <a:pt x="115468" y="72161"/>
                  </a:lnTo>
                  <a:lnTo>
                    <a:pt x="129895" y="72161"/>
                  </a:lnTo>
                  <a:lnTo>
                    <a:pt x="129895" y="57734"/>
                  </a:lnTo>
                  <a:close/>
                </a:path>
                <a:path w="476884" h="72390">
                  <a:moveTo>
                    <a:pt x="129895" y="14427"/>
                  </a:moveTo>
                  <a:lnTo>
                    <a:pt x="115468" y="14427"/>
                  </a:lnTo>
                  <a:lnTo>
                    <a:pt x="115468" y="28854"/>
                  </a:lnTo>
                  <a:lnTo>
                    <a:pt x="129895" y="28854"/>
                  </a:lnTo>
                  <a:lnTo>
                    <a:pt x="129895" y="14427"/>
                  </a:lnTo>
                  <a:close/>
                </a:path>
                <a:path w="476884" h="72390">
                  <a:moveTo>
                    <a:pt x="144322" y="28867"/>
                  </a:moveTo>
                  <a:lnTo>
                    <a:pt x="129895" y="28867"/>
                  </a:lnTo>
                  <a:lnTo>
                    <a:pt x="129895" y="43294"/>
                  </a:lnTo>
                  <a:lnTo>
                    <a:pt x="129895" y="57721"/>
                  </a:lnTo>
                  <a:lnTo>
                    <a:pt x="144322" y="57721"/>
                  </a:lnTo>
                  <a:lnTo>
                    <a:pt x="144322" y="43307"/>
                  </a:lnTo>
                  <a:lnTo>
                    <a:pt x="144322" y="28867"/>
                  </a:lnTo>
                  <a:close/>
                </a:path>
                <a:path w="476884" h="72390">
                  <a:moveTo>
                    <a:pt x="158762" y="43294"/>
                  </a:moveTo>
                  <a:lnTo>
                    <a:pt x="144335" y="43294"/>
                  </a:lnTo>
                  <a:lnTo>
                    <a:pt x="144335" y="57721"/>
                  </a:lnTo>
                  <a:lnTo>
                    <a:pt x="158762" y="57721"/>
                  </a:lnTo>
                  <a:lnTo>
                    <a:pt x="158762" y="43294"/>
                  </a:lnTo>
                  <a:close/>
                </a:path>
                <a:path w="476884" h="72390">
                  <a:moveTo>
                    <a:pt x="173189" y="57734"/>
                  </a:moveTo>
                  <a:lnTo>
                    <a:pt x="158762" y="57734"/>
                  </a:lnTo>
                  <a:lnTo>
                    <a:pt x="144335" y="57734"/>
                  </a:lnTo>
                  <a:lnTo>
                    <a:pt x="144335" y="72161"/>
                  </a:lnTo>
                  <a:lnTo>
                    <a:pt x="158762" y="72161"/>
                  </a:lnTo>
                  <a:lnTo>
                    <a:pt x="173189" y="72161"/>
                  </a:lnTo>
                  <a:lnTo>
                    <a:pt x="173189" y="57734"/>
                  </a:lnTo>
                  <a:close/>
                </a:path>
                <a:path w="476884" h="72390">
                  <a:moveTo>
                    <a:pt x="173189" y="14427"/>
                  </a:moveTo>
                  <a:lnTo>
                    <a:pt x="158762" y="14427"/>
                  </a:lnTo>
                  <a:lnTo>
                    <a:pt x="144335" y="14427"/>
                  </a:lnTo>
                  <a:lnTo>
                    <a:pt x="144335" y="28854"/>
                  </a:lnTo>
                  <a:lnTo>
                    <a:pt x="158762" y="28854"/>
                  </a:lnTo>
                  <a:lnTo>
                    <a:pt x="173189" y="28854"/>
                  </a:lnTo>
                  <a:lnTo>
                    <a:pt x="173189" y="14427"/>
                  </a:lnTo>
                  <a:close/>
                </a:path>
                <a:path w="476884" h="72390">
                  <a:moveTo>
                    <a:pt x="187617" y="57734"/>
                  </a:moveTo>
                  <a:lnTo>
                    <a:pt x="173202" y="57734"/>
                  </a:lnTo>
                  <a:lnTo>
                    <a:pt x="173202" y="72161"/>
                  </a:lnTo>
                  <a:lnTo>
                    <a:pt x="187617" y="72161"/>
                  </a:lnTo>
                  <a:lnTo>
                    <a:pt x="187617" y="57734"/>
                  </a:lnTo>
                  <a:close/>
                </a:path>
                <a:path w="476884" h="72390">
                  <a:moveTo>
                    <a:pt x="187617" y="28867"/>
                  </a:moveTo>
                  <a:lnTo>
                    <a:pt x="173202" y="28867"/>
                  </a:lnTo>
                  <a:lnTo>
                    <a:pt x="173202" y="43307"/>
                  </a:lnTo>
                  <a:lnTo>
                    <a:pt x="187617" y="43307"/>
                  </a:lnTo>
                  <a:lnTo>
                    <a:pt x="187617" y="28867"/>
                  </a:lnTo>
                  <a:close/>
                </a:path>
                <a:path w="476884" h="72390">
                  <a:moveTo>
                    <a:pt x="187617" y="14427"/>
                  </a:moveTo>
                  <a:lnTo>
                    <a:pt x="173202" y="14427"/>
                  </a:lnTo>
                  <a:lnTo>
                    <a:pt x="173202" y="28854"/>
                  </a:lnTo>
                  <a:lnTo>
                    <a:pt x="187617" y="28854"/>
                  </a:lnTo>
                  <a:lnTo>
                    <a:pt x="187617" y="14427"/>
                  </a:lnTo>
                  <a:close/>
                </a:path>
                <a:path w="476884" h="72390">
                  <a:moveTo>
                    <a:pt x="202057" y="43294"/>
                  </a:moveTo>
                  <a:lnTo>
                    <a:pt x="187629" y="43294"/>
                  </a:lnTo>
                  <a:lnTo>
                    <a:pt x="187629" y="57721"/>
                  </a:lnTo>
                  <a:lnTo>
                    <a:pt x="202057" y="57721"/>
                  </a:lnTo>
                  <a:lnTo>
                    <a:pt x="202057" y="43294"/>
                  </a:lnTo>
                  <a:close/>
                </a:path>
                <a:path w="476884" h="72390">
                  <a:moveTo>
                    <a:pt x="216484" y="28867"/>
                  </a:moveTo>
                  <a:lnTo>
                    <a:pt x="202069" y="28867"/>
                  </a:lnTo>
                  <a:lnTo>
                    <a:pt x="202069" y="43294"/>
                  </a:lnTo>
                  <a:lnTo>
                    <a:pt x="202069" y="57721"/>
                  </a:lnTo>
                  <a:lnTo>
                    <a:pt x="216484" y="57721"/>
                  </a:lnTo>
                  <a:lnTo>
                    <a:pt x="216484" y="43307"/>
                  </a:lnTo>
                  <a:lnTo>
                    <a:pt x="216484" y="28867"/>
                  </a:lnTo>
                  <a:close/>
                </a:path>
                <a:path w="476884" h="72390">
                  <a:moveTo>
                    <a:pt x="216484" y="14427"/>
                  </a:moveTo>
                  <a:lnTo>
                    <a:pt x="202069" y="14427"/>
                  </a:lnTo>
                  <a:lnTo>
                    <a:pt x="202069" y="28854"/>
                  </a:lnTo>
                  <a:lnTo>
                    <a:pt x="216484" y="28854"/>
                  </a:lnTo>
                  <a:lnTo>
                    <a:pt x="216484" y="14427"/>
                  </a:lnTo>
                  <a:close/>
                </a:path>
                <a:path w="476884" h="72390">
                  <a:moveTo>
                    <a:pt x="230924" y="43294"/>
                  </a:moveTo>
                  <a:lnTo>
                    <a:pt x="216496" y="43294"/>
                  </a:lnTo>
                  <a:lnTo>
                    <a:pt x="216496" y="57721"/>
                  </a:lnTo>
                  <a:lnTo>
                    <a:pt x="230924" y="57721"/>
                  </a:lnTo>
                  <a:lnTo>
                    <a:pt x="230924" y="43294"/>
                  </a:lnTo>
                  <a:close/>
                </a:path>
                <a:path w="476884" h="72390">
                  <a:moveTo>
                    <a:pt x="230924" y="14427"/>
                  </a:moveTo>
                  <a:lnTo>
                    <a:pt x="216496" y="14427"/>
                  </a:lnTo>
                  <a:lnTo>
                    <a:pt x="216496" y="28854"/>
                  </a:lnTo>
                  <a:lnTo>
                    <a:pt x="230924" y="28854"/>
                  </a:lnTo>
                  <a:lnTo>
                    <a:pt x="230924" y="14427"/>
                  </a:lnTo>
                  <a:close/>
                </a:path>
                <a:path w="476884" h="72390">
                  <a:moveTo>
                    <a:pt x="259778" y="28867"/>
                  </a:moveTo>
                  <a:lnTo>
                    <a:pt x="245364" y="28867"/>
                  </a:lnTo>
                  <a:lnTo>
                    <a:pt x="230936" y="28867"/>
                  </a:lnTo>
                  <a:lnTo>
                    <a:pt x="230936" y="43294"/>
                  </a:lnTo>
                  <a:lnTo>
                    <a:pt x="230936" y="57721"/>
                  </a:lnTo>
                  <a:lnTo>
                    <a:pt x="245364" y="57721"/>
                  </a:lnTo>
                  <a:lnTo>
                    <a:pt x="245364" y="43307"/>
                  </a:lnTo>
                  <a:lnTo>
                    <a:pt x="259778" y="43307"/>
                  </a:lnTo>
                  <a:lnTo>
                    <a:pt x="259778" y="28867"/>
                  </a:lnTo>
                  <a:close/>
                </a:path>
                <a:path w="476884" h="72390">
                  <a:moveTo>
                    <a:pt x="303072" y="43294"/>
                  </a:moveTo>
                  <a:lnTo>
                    <a:pt x="288658" y="43294"/>
                  </a:lnTo>
                  <a:lnTo>
                    <a:pt x="288658" y="28867"/>
                  </a:lnTo>
                  <a:lnTo>
                    <a:pt x="274231" y="28867"/>
                  </a:lnTo>
                  <a:lnTo>
                    <a:pt x="259803" y="28867"/>
                  </a:lnTo>
                  <a:lnTo>
                    <a:pt x="259803" y="43307"/>
                  </a:lnTo>
                  <a:lnTo>
                    <a:pt x="274231" y="43307"/>
                  </a:lnTo>
                  <a:lnTo>
                    <a:pt x="274231" y="57721"/>
                  </a:lnTo>
                  <a:lnTo>
                    <a:pt x="288658" y="57721"/>
                  </a:lnTo>
                  <a:lnTo>
                    <a:pt x="303072" y="57721"/>
                  </a:lnTo>
                  <a:lnTo>
                    <a:pt x="303072" y="43294"/>
                  </a:lnTo>
                  <a:close/>
                </a:path>
                <a:path w="476884" h="72390">
                  <a:moveTo>
                    <a:pt x="303072" y="14427"/>
                  </a:moveTo>
                  <a:lnTo>
                    <a:pt x="288658" y="14427"/>
                  </a:lnTo>
                  <a:lnTo>
                    <a:pt x="288658" y="28854"/>
                  </a:lnTo>
                  <a:lnTo>
                    <a:pt x="303072" y="28854"/>
                  </a:lnTo>
                  <a:lnTo>
                    <a:pt x="303072" y="14427"/>
                  </a:lnTo>
                  <a:close/>
                </a:path>
                <a:path w="476884" h="72390">
                  <a:moveTo>
                    <a:pt x="331952" y="28867"/>
                  </a:moveTo>
                  <a:lnTo>
                    <a:pt x="317525" y="28867"/>
                  </a:lnTo>
                  <a:lnTo>
                    <a:pt x="303098" y="28867"/>
                  </a:lnTo>
                  <a:lnTo>
                    <a:pt x="303098" y="43307"/>
                  </a:lnTo>
                  <a:lnTo>
                    <a:pt x="317525" y="43307"/>
                  </a:lnTo>
                  <a:lnTo>
                    <a:pt x="317525" y="57721"/>
                  </a:lnTo>
                  <a:lnTo>
                    <a:pt x="331952" y="57721"/>
                  </a:lnTo>
                  <a:lnTo>
                    <a:pt x="331952" y="43307"/>
                  </a:lnTo>
                  <a:lnTo>
                    <a:pt x="331952" y="28867"/>
                  </a:lnTo>
                  <a:close/>
                </a:path>
                <a:path w="476884" h="72390">
                  <a:moveTo>
                    <a:pt x="331952" y="14427"/>
                  </a:moveTo>
                  <a:lnTo>
                    <a:pt x="317525" y="14427"/>
                  </a:lnTo>
                  <a:lnTo>
                    <a:pt x="317525" y="28854"/>
                  </a:lnTo>
                  <a:lnTo>
                    <a:pt x="331952" y="28854"/>
                  </a:lnTo>
                  <a:lnTo>
                    <a:pt x="331952" y="14427"/>
                  </a:lnTo>
                  <a:close/>
                </a:path>
                <a:path w="476884" h="72390">
                  <a:moveTo>
                    <a:pt x="360819" y="28867"/>
                  </a:moveTo>
                  <a:lnTo>
                    <a:pt x="346392" y="28867"/>
                  </a:lnTo>
                  <a:lnTo>
                    <a:pt x="331965" y="28867"/>
                  </a:lnTo>
                  <a:lnTo>
                    <a:pt x="331965" y="43294"/>
                  </a:lnTo>
                  <a:lnTo>
                    <a:pt x="331965" y="57721"/>
                  </a:lnTo>
                  <a:lnTo>
                    <a:pt x="346392" y="57721"/>
                  </a:lnTo>
                  <a:lnTo>
                    <a:pt x="360819" y="57721"/>
                  </a:lnTo>
                  <a:lnTo>
                    <a:pt x="360819" y="43307"/>
                  </a:lnTo>
                  <a:lnTo>
                    <a:pt x="360819" y="28867"/>
                  </a:lnTo>
                  <a:close/>
                </a:path>
                <a:path w="476884" h="72390">
                  <a:moveTo>
                    <a:pt x="360819" y="0"/>
                  </a:moveTo>
                  <a:lnTo>
                    <a:pt x="346392" y="0"/>
                  </a:lnTo>
                  <a:lnTo>
                    <a:pt x="346392" y="14427"/>
                  </a:lnTo>
                  <a:lnTo>
                    <a:pt x="360819" y="14427"/>
                  </a:lnTo>
                  <a:lnTo>
                    <a:pt x="360819" y="0"/>
                  </a:lnTo>
                  <a:close/>
                </a:path>
                <a:path w="476884" h="72390">
                  <a:moveTo>
                    <a:pt x="375246" y="28867"/>
                  </a:moveTo>
                  <a:lnTo>
                    <a:pt x="360832" y="28867"/>
                  </a:lnTo>
                  <a:lnTo>
                    <a:pt x="360832" y="43307"/>
                  </a:lnTo>
                  <a:lnTo>
                    <a:pt x="375246" y="43307"/>
                  </a:lnTo>
                  <a:lnTo>
                    <a:pt x="375246" y="28867"/>
                  </a:lnTo>
                  <a:close/>
                </a:path>
                <a:path w="476884" h="72390">
                  <a:moveTo>
                    <a:pt x="375246" y="0"/>
                  </a:moveTo>
                  <a:lnTo>
                    <a:pt x="360832" y="0"/>
                  </a:lnTo>
                  <a:lnTo>
                    <a:pt x="360832" y="14427"/>
                  </a:lnTo>
                  <a:lnTo>
                    <a:pt x="360832" y="28854"/>
                  </a:lnTo>
                  <a:lnTo>
                    <a:pt x="375246" y="28854"/>
                  </a:lnTo>
                  <a:lnTo>
                    <a:pt x="375246" y="14427"/>
                  </a:lnTo>
                  <a:lnTo>
                    <a:pt x="375246" y="0"/>
                  </a:lnTo>
                  <a:close/>
                </a:path>
                <a:path w="476884" h="72390">
                  <a:moveTo>
                    <a:pt x="389686" y="28867"/>
                  </a:moveTo>
                  <a:lnTo>
                    <a:pt x="375259" y="28867"/>
                  </a:lnTo>
                  <a:lnTo>
                    <a:pt x="375259" y="43307"/>
                  </a:lnTo>
                  <a:lnTo>
                    <a:pt x="389686" y="43307"/>
                  </a:lnTo>
                  <a:lnTo>
                    <a:pt x="389686" y="28867"/>
                  </a:lnTo>
                  <a:close/>
                </a:path>
                <a:path w="476884" h="72390">
                  <a:moveTo>
                    <a:pt x="389686" y="0"/>
                  </a:moveTo>
                  <a:lnTo>
                    <a:pt x="375259" y="0"/>
                  </a:lnTo>
                  <a:lnTo>
                    <a:pt x="375259" y="14427"/>
                  </a:lnTo>
                  <a:lnTo>
                    <a:pt x="389686" y="14427"/>
                  </a:lnTo>
                  <a:lnTo>
                    <a:pt x="389686" y="0"/>
                  </a:lnTo>
                  <a:close/>
                </a:path>
                <a:path w="476884" h="72390">
                  <a:moveTo>
                    <a:pt x="404114" y="28867"/>
                  </a:moveTo>
                  <a:lnTo>
                    <a:pt x="389699" y="28867"/>
                  </a:lnTo>
                  <a:lnTo>
                    <a:pt x="389699" y="43307"/>
                  </a:lnTo>
                  <a:lnTo>
                    <a:pt x="404114" y="43307"/>
                  </a:lnTo>
                  <a:lnTo>
                    <a:pt x="404114" y="28867"/>
                  </a:lnTo>
                  <a:close/>
                </a:path>
                <a:path w="476884" h="72390">
                  <a:moveTo>
                    <a:pt x="404114" y="0"/>
                  </a:moveTo>
                  <a:lnTo>
                    <a:pt x="389699" y="0"/>
                  </a:lnTo>
                  <a:lnTo>
                    <a:pt x="389699" y="14427"/>
                  </a:lnTo>
                  <a:lnTo>
                    <a:pt x="389699" y="28854"/>
                  </a:lnTo>
                  <a:lnTo>
                    <a:pt x="404114" y="28854"/>
                  </a:lnTo>
                  <a:lnTo>
                    <a:pt x="404114" y="14427"/>
                  </a:lnTo>
                  <a:lnTo>
                    <a:pt x="404114" y="0"/>
                  </a:lnTo>
                  <a:close/>
                </a:path>
                <a:path w="476884" h="72390">
                  <a:moveTo>
                    <a:pt x="418553" y="28867"/>
                  </a:moveTo>
                  <a:lnTo>
                    <a:pt x="404126" y="28867"/>
                  </a:lnTo>
                  <a:lnTo>
                    <a:pt x="404126" y="43294"/>
                  </a:lnTo>
                  <a:lnTo>
                    <a:pt x="404126" y="57721"/>
                  </a:lnTo>
                  <a:lnTo>
                    <a:pt x="418553" y="57721"/>
                  </a:lnTo>
                  <a:lnTo>
                    <a:pt x="418553" y="43307"/>
                  </a:lnTo>
                  <a:lnTo>
                    <a:pt x="418553" y="28867"/>
                  </a:lnTo>
                  <a:close/>
                </a:path>
                <a:path w="476884" h="72390">
                  <a:moveTo>
                    <a:pt x="418553" y="0"/>
                  </a:moveTo>
                  <a:lnTo>
                    <a:pt x="404126" y="0"/>
                  </a:lnTo>
                  <a:lnTo>
                    <a:pt x="404126" y="14427"/>
                  </a:lnTo>
                  <a:lnTo>
                    <a:pt x="418553" y="14427"/>
                  </a:lnTo>
                  <a:lnTo>
                    <a:pt x="418553" y="0"/>
                  </a:lnTo>
                  <a:close/>
                </a:path>
                <a:path w="476884" h="72390">
                  <a:moveTo>
                    <a:pt x="432993" y="28867"/>
                  </a:moveTo>
                  <a:lnTo>
                    <a:pt x="418566" y="28867"/>
                  </a:lnTo>
                  <a:lnTo>
                    <a:pt x="418566" y="43294"/>
                  </a:lnTo>
                  <a:lnTo>
                    <a:pt x="418566" y="57721"/>
                  </a:lnTo>
                  <a:lnTo>
                    <a:pt x="432993" y="57721"/>
                  </a:lnTo>
                  <a:lnTo>
                    <a:pt x="432993" y="43307"/>
                  </a:lnTo>
                  <a:lnTo>
                    <a:pt x="432993" y="28867"/>
                  </a:lnTo>
                  <a:close/>
                </a:path>
                <a:path w="476884" h="72390">
                  <a:moveTo>
                    <a:pt x="447408" y="0"/>
                  </a:moveTo>
                  <a:lnTo>
                    <a:pt x="432993" y="0"/>
                  </a:lnTo>
                  <a:lnTo>
                    <a:pt x="432993" y="14427"/>
                  </a:lnTo>
                  <a:lnTo>
                    <a:pt x="432993" y="28854"/>
                  </a:lnTo>
                  <a:lnTo>
                    <a:pt x="447408" y="28854"/>
                  </a:lnTo>
                  <a:lnTo>
                    <a:pt x="447408" y="14427"/>
                  </a:lnTo>
                  <a:lnTo>
                    <a:pt x="447408" y="0"/>
                  </a:lnTo>
                  <a:close/>
                </a:path>
                <a:path w="476884" h="72390">
                  <a:moveTo>
                    <a:pt x="461860" y="43294"/>
                  </a:moveTo>
                  <a:lnTo>
                    <a:pt x="447433" y="43294"/>
                  </a:lnTo>
                  <a:lnTo>
                    <a:pt x="447433" y="57721"/>
                  </a:lnTo>
                  <a:lnTo>
                    <a:pt x="461860" y="57721"/>
                  </a:lnTo>
                  <a:lnTo>
                    <a:pt x="461860" y="43294"/>
                  </a:lnTo>
                  <a:close/>
                </a:path>
                <a:path w="476884" h="72390">
                  <a:moveTo>
                    <a:pt x="476288" y="0"/>
                  </a:moveTo>
                  <a:lnTo>
                    <a:pt x="461860" y="0"/>
                  </a:lnTo>
                  <a:lnTo>
                    <a:pt x="461860" y="14427"/>
                  </a:lnTo>
                  <a:lnTo>
                    <a:pt x="476288" y="14427"/>
                  </a:lnTo>
                  <a:lnTo>
                    <a:pt x="47628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610458" y="6480505"/>
              <a:ext cx="591820" cy="592455"/>
            </a:xfrm>
            <a:custGeom>
              <a:avLst/>
              <a:gdLst/>
              <a:ahLst/>
              <a:cxnLst/>
              <a:rect l="l" t="t" r="r" b="b"/>
              <a:pathLst>
                <a:path w="591820" h="592454">
                  <a:moveTo>
                    <a:pt x="72161" y="520014"/>
                  </a:moveTo>
                  <a:lnTo>
                    <a:pt x="28867" y="520014"/>
                  </a:lnTo>
                  <a:lnTo>
                    <a:pt x="28867" y="563308"/>
                  </a:lnTo>
                  <a:lnTo>
                    <a:pt x="72161" y="563308"/>
                  </a:lnTo>
                  <a:lnTo>
                    <a:pt x="72161" y="520014"/>
                  </a:lnTo>
                  <a:close/>
                </a:path>
                <a:path w="591820" h="592454">
                  <a:moveTo>
                    <a:pt x="72161" y="29286"/>
                  </a:moveTo>
                  <a:lnTo>
                    <a:pt x="28867" y="29286"/>
                  </a:lnTo>
                  <a:lnTo>
                    <a:pt x="28867" y="72580"/>
                  </a:lnTo>
                  <a:lnTo>
                    <a:pt x="72161" y="72580"/>
                  </a:lnTo>
                  <a:lnTo>
                    <a:pt x="72161" y="29286"/>
                  </a:lnTo>
                  <a:close/>
                </a:path>
                <a:path w="591820" h="592454">
                  <a:moveTo>
                    <a:pt x="101041" y="491490"/>
                  </a:moveTo>
                  <a:lnTo>
                    <a:pt x="85877" y="491490"/>
                  </a:lnTo>
                  <a:lnTo>
                    <a:pt x="85877" y="506730"/>
                  </a:lnTo>
                  <a:lnTo>
                    <a:pt x="85877" y="576580"/>
                  </a:lnTo>
                  <a:lnTo>
                    <a:pt x="15151" y="576580"/>
                  </a:lnTo>
                  <a:lnTo>
                    <a:pt x="15151" y="506730"/>
                  </a:lnTo>
                  <a:lnTo>
                    <a:pt x="85877" y="506730"/>
                  </a:lnTo>
                  <a:lnTo>
                    <a:pt x="85877" y="491490"/>
                  </a:lnTo>
                  <a:lnTo>
                    <a:pt x="0" y="491490"/>
                  </a:lnTo>
                  <a:lnTo>
                    <a:pt x="0" y="506730"/>
                  </a:lnTo>
                  <a:lnTo>
                    <a:pt x="0" y="576580"/>
                  </a:lnTo>
                  <a:lnTo>
                    <a:pt x="0" y="591820"/>
                  </a:lnTo>
                  <a:lnTo>
                    <a:pt x="101041" y="591820"/>
                  </a:lnTo>
                  <a:lnTo>
                    <a:pt x="101041" y="577024"/>
                  </a:lnTo>
                  <a:lnTo>
                    <a:pt x="101041" y="576580"/>
                  </a:lnTo>
                  <a:lnTo>
                    <a:pt x="101041" y="506730"/>
                  </a:lnTo>
                  <a:lnTo>
                    <a:pt x="101041" y="506298"/>
                  </a:lnTo>
                  <a:lnTo>
                    <a:pt x="101041" y="491490"/>
                  </a:lnTo>
                  <a:close/>
                </a:path>
                <a:path w="591820" h="592454">
                  <a:moveTo>
                    <a:pt x="101041" y="15570"/>
                  </a:moveTo>
                  <a:lnTo>
                    <a:pt x="85877" y="15570"/>
                  </a:lnTo>
                  <a:lnTo>
                    <a:pt x="85877" y="86296"/>
                  </a:lnTo>
                  <a:lnTo>
                    <a:pt x="101041" y="86296"/>
                  </a:lnTo>
                  <a:lnTo>
                    <a:pt x="101041" y="15570"/>
                  </a:lnTo>
                  <a:close/>
                </a:path>
                <a:path w="591820" h="592454">
                  <a:moveTo>
                    <a:pt x="101041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0" y="86360"/>
                  </a:lnTo>
                  <a:lnTo>
                    <a:pt x="0" y="101600"/>
                  </a:lnTo>
                  <a:lnTo>
                    <a:pt x="101041" y="101600"/>
                  </a:lnTo>
                  <a:lnTo>
                    <a:pt x="101041" y="86360"/>
                  </a:lnTo>
                  <a:lnTo>
                    <a:pt x="15151" y="86360"/>
                  </a:lnTo>
                  <a:lnTo>
                    <a:pt x="15151" y="15240"/>
                  </a:lnTo>
                  <a:lnTo>
                    <a:pt x="101041" y="15240"/>
                  </a:lnTo>
                  <a:lnTo>
                    <a:pt x="101041" y="0"/>
                  </a:lnTo>
                  <a:close/>
                </a:path>
                <a:path w="591820" h="592454">
                  <a:moveTo>
                    <a:pt x="303085" y="577748"/>
                  </a:moveTo>
                  <a:lnTo>
                    <a:pt x="288671" y="577748"/>
                  </a:lnTo>
                  <a:lnTo>
                    <a:pt x="288671" y="592175"/>
                  </a:lnTo>
                  <a:lnTo>
                    <a:pt x="303085" y="592175"/>
                  </a:lnTo>
                  <a:lnTo>
                    <a:pt x="303085" y="577748"/>
                  </a:lnTo>
                  <a:close/>
                </a:path>
                <a:path w="591820" h="592454">
                  <a:moveTo>
                    <a:pt x="331952" y="577748"/>
                  </a:moveTo>
                  <a:lnTo>
                    <a:pt x="317538" y="577748"/>
                  </a:lnTo>
                  <a:lnTo>
                    <a:pt x="317538" y="592175"/>
                  </a:lnTo>
                  <a:lnTo>
                    <a:pt x="331952" y="592175"/>
                  </a:lnTo>
                  <a:lnTo>
                    <a:pt x="331952" y="577748"/>
                  </a:lnTo>
                  <a:close/>
                </a:path>
                <a:path w="591820" h="592454">
                  <a:moveTo>
                    <a:pt x="375246" y="577748"/>
                  </a:moveTo>
                  <a:lnTo>
                    <a:pt x="360832" y="577748"/>
                  </a:lnTo>
                  <a:lnTo>
                    <a:pt x="346405" y="577748"/>
                  </a:lnTo>
                  <a:lnTo>
                    <a:pt x="346405" y="592175"/>
                  </a:lnTo>
                  <a:lnTo>
                    <a:pt x="360832" y="592175"/>
                  </a:lnTo>
                  <a:lnTo>
                    <a:pt x="375246" y="592175"/>
                  </a:lnTo>
                  <a:lnTo>
                    <a:pt x="375246" y="577748"/>
                  </a:lnTo>
                  <a:close/>
                </a:path>
                <a:path w="591820" h="592454">
                  <a:moveTo>
                    <a:pt x="418541" y="577748"/>
                  </a:moveTo>
                  <a:lnTo>
                    <a:pt x="404126" y="577748"/>
                  </a:lnTo>
                  <a:lnTo>
                    <a:pt x="389699" y="577748"/>
                  </a:lnTo>
                  <a:lnTo>
                    <a:pt x="389699" y="592175"/>
                  </a:lnTo>
                  <a:lnTo>
                    <a:pt x="404126" y="592175"/>
                  </a:lnTo>
                  <a:lnTo>
                    <a:pt x="418541" y="592175"/>
                  </a:lnTo>
                  <a:lnTo>
                    <a:pt x="418541" y="577748"/>
                  </a:lnTo>
                  <a:close/>
                </a:path>
                <a:path w="591820" h="592454">
                  <a:moveTo>
                    <a:pt x="432993" y="577748"/>
                  </a:moveTo>
                  <a:lnTo>
                    <a:pt x="418566" y="577748"/>
                  </a:lnTo>
                  <a:lnTo>
                    <a:pt x="418566" y="592175"/>
                  </a:lnTo>
                  <a:lnTo>
                    <a:pt x="432993" y="592175"/>
                  </a:lnTo>
                  <a:lnTo>
                    <a:pt x="432993" y="577748"/>
                  </a:lnTo>
                  <a:close/>
                </a:path>
                <a:path w="591820" h="592454">
                  <a:moveTo>
                    <a:pt x="461860" y="577748"/>
                  </a:moveTo>
                  <a:lnTo>
                    <a:pt x="447433" y="577748"/>
                  </a:lnTo>
                  <a:lnTo>
                    <a:pt x="447433" y="592175"/>
                  </a:lnTo>
                  <a:lnTo>
                    <a:pt x="461860" y="592175"/>
                  </a:lnTo>
                  <a:lnTo>
                    <a:pt x="461860" y="577748"/>
                  </a:lnTo>
                  <a:close/>
                </a:path>
                <a:path w="591820" h="592454">
                  <a:moveTo>
                    <a:pt x="519582" y="577748"/>
                  </a:moveTo>
                  <a:lnTo>
                    <a:pt x="505167" y="577748"/>
                  </a:lnTo>
                  <a:lnTo>
                    <a:pt x="505167" y="592175"/>
                  </a:lnTo>
                  <a:lnTo>
                    <a:pt x="519582" y="592175"/>
                  </a:lnTo>
                  <a:lnTo>
                    <a:pt x="519582" y="577748"/>
                  </a:lnTo>
                  <a:close/>
                </a:path>
                <a:path w="591820" h="592454">
                  <a:moveTo>
                    <a:pt x="534022" y="577748"/>
                  </a:moveTo>
                  <a:lnTo>
                    <a:pt x="519595" y="577748"/>
                  </a:lnTo>
                  <a:lnTo>
                    <a:pt x="519595" y="592175"/>
                  </a:lnTo>
                  <a:lnTo>
                    <a:pt x="534022" y="592175"/>
                  </a:lnTo>
                  <a:lnTo>
                    <a:pt x="534022" y="577748"/>
                  </a:lnTo>
                  <a:close/>
                </a:path>
                <a:path w="591820" h="592454">
                  <a:moveTo>
                    <a:pt x="562876" y="577748"/>
                  </a:moveTo>
                  <a:lnTo>
                    <a:pt x="548462" y="577748"/>
                  </a:lnTo>
                  <a:lnTo>
                    <a:pt x="534035" y="577748"/>
                  </a:lnTo>
                  <a:lnTo>
                    <a:pt x="534035" y="592175"/>
                  </a:lnTo>
                  <a:lnTo>
                    <a:pt x="548462" y="592175"/>
                  </a:lnTo>
                  <a:lnTo>
                    <a:pt x="562876" y="592175"/>
                  </a:lnTo>
                  <a:lnTo>
                    <a:pt x="562876" y="577748"/>
                  </a:lnTo>
                  <a:close/>
                </a:path>
                <a:path w="591820" h="592454">
                  <a:moveTo>
                    <a:pt x="562889" y="29286"/>
                  </a:moveTo>
                  <a:lnTo>
                    <a:pt x="519595" y="29286"/>
                  </a:lnTo>
                  <a:lnTo>
                    <a:pt x="519595" y="72580"/>
                  </a:lnTo>
                  <a:lnTo>
                    <a:pt x="562889" y="72580"/>
                  </a:lnTo>
                  <a:lnTo>
                    <a:pt x="562889" y="29286"/>
                  </a:lnTo>
                  <a:close/>
                </a:path>
                <a:path w="591820" h="592454">
                  <a:moveTo>
                    <a:pt x="591769" y="15570"/>
                  </a:moveTo>
                  <a:lnTo>
                    <a:pt x="576605" y="15570"/>
                  </a:lnTo>
                  <a:lnTo>
                    <a:pt x="576605" y="86296"/>
                  </a:lnTo>
                  <a:lnTo>
                    <a:pt x="591769" y="86296"/>
                  </a:lnTo>
                  <a:lnTo>
                    <a:pt x="591769" y="15570"/>
                  </a:lnTo>
                  <a:close/>
                </a:path>
                <a:path w="591820" h="592454">
                  <a:moveTo>
                    <a:pt x="591769" y="0"/>
                  </a:moveTo>
                  <a:lnTo>
                    <a:pt x="490728" y="0"/>
                  </a:lnTo>
                  <a:lnTo>
                    <a:pt x="490728" y="15240"/>
                  </a:lnTo>
                  <a:lnTo>
                    <a:pt x="490728" y="86360"/>
                  </a:lnTo>
                  <a:lnTo>
                    <a:pt x="490728" y="101600"/>
                  </a:lnTo>
                  <a:lnTo>
                    <a:pt x="591769" y="101600"/>
                  </a:lnTo>
                  <a:lnTo>
                    <a:pt x="591769" y="86360"/>
                  </a:lnTo>
                  <a:lnTo>
                    <a:pt x="505879" y="86360"/>
                  </a:lnTo>
                  <a:lnTo>
                    <a:pt x="505879" y="15240"/>
                  </a:lnTo>
                  <a:lnTo>
                    <a:pt x="591769" y="15240"/>
                  </a:lnTo>
                  <a:lnTo>
                    <a:pt x="59176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98068" y="3100069"/>
              <a:ext cx="786130" cy="341630"/>
            </a:xfrm>
            <a:custGeom>
              <a:avLst/>
              <a:gdLst/>
              <a:ahLst/>
              <a:cxnLst/>
              <a:rect l="l" t="t" r="r" b="b"/>
              <a:pathLst>
                <a:path w="786130" h="341629">
                  <a:moveTo>
                    <a:pt x="785914" y="217792"/>
                  </a:moveTo>
                  <a:lnTo>
                    <a:pt x="766051" y="174320"/>
                  </a:lnTo>
                  <a:lnTo>
                    <a:pt x="731075" y="146342"/>
                  </a:lnTo>
                  <a:lnTo>
                    <a:pt x="728319" y="146723"/>
                  </a:lnTo>
                  <a:lnTo>
                    <a:pt x="727303" y="147561"/>
                  </a:lnTo>
                  <a:lnTo>
                    <a:pt x="686866" y="147408"/>
                  </a:lnTo>
                  <a:lnTo>
                    <a:pt x="646455" y="146215"/>
                  </a:lnTo>
                  <a:lnTo>
                    <a:pt x="606094" y="144030"/>
                  </a:lnTo>
                  <a:lnTo>
                    <a:pt x="565785" y="140931"/>
                  </a:lnTo>
                  <a:lnTo>
                    <a:pt x="517448" y="136093"/>
                  </a:lnTo>
                  <a:lnTo>
                    <a:pt x="469252" y="130213"/>
                  </a:lnTo>
                  <a:lnTo>
                    <a:pt x="421170" y="123405"/>
                  </a:lnTo>
                  <a:lnTo>
                    <a:pt x="373202" y="115811"/>
                  </a:lnTo>
                  <a:lnTo>
                    <a:pt x="325335" y="107556"/>
                  </a:lnTo>
                  <a:lnTo>
                    <a:pt x="277583" y="98780"/>
                  </a:lnTo>
                  <a:lnTo>
                    <a:pt x="206476" y="84937"/>
                  </a:lnTo>
                  <a:lnTo>
                    <a:pt x="156832" y="70523"/>
                  </a:lnTo>
                  <a:lnTo>
                    <a:pt x="116865" y="47853"/>
                  </a:lnTo>
                  <a:lnTo>
                    <a:pt x="93218" y="31330"/>
                  </a:lnTo>
                  <a:lnTo>
                    <a:pt x="68808" y="16294"/>
                  </a:lnTo>
                  <a:lnTo>
                    <a:pt x="42189" y="5473"/>
                  </a:lnTo>
                  <a:lnTo>
                    <a:pt x="40919" y="0"/>
                  </a:lnTo>
                  <a:lnTo>
                    <a:pt x="34747" y="419"/>
                  </a:lnTo>
                  <a:lnTo>
                    <a:pt x="36118" y="6350"/>
                  </a:lnTo>
                  <a:lnTo>
                    <a:pt x="35915" y="7023"/>
                  </a:lnTo>
                  <a:lnTo>
                    <a:pt x="36334" y="7315"/>
                  </a:lnTo>
                  <a:lnTo>
                    <a:pt x="38430" y="18059"/>
                  </a:lnTo>
                  <a:lnTo>
                    <a:pt x="39941" y="28905"/>
                  </a:lnTo>
                  <a:lnTo>
                    <a:pt x="40665" y="39814"/>
                  </a:lnTo>
                  <a:lnTo>
                    <a:pt x="40398" y="50761"/>
                  </a:lnTo>
                  <a:lnTo>
                    <a:pt x="33223" y="80238"/>
                  </a:lnTo>
                  <a:lnTo>
                    <a:pt x="7226" y="136499"/>
                  </a:lnTo>
                  <a:lnTo>
                    <a:pt x="0" y="164477"/>
                  </a:lnTo>
                  <a:lnTo>
                    <a:pt x="14922" y="210896"/>
                  </a:lnTo>
                  <a:lnTo>
                    <a:pt x="49923" y="245097"/>
                  </a:lnTo>
                  <a:lnTo>
                    <a:pt x="92748" y="272262"/>
                  </a:lnTo>
                  <a:lnTo>
                    <a:pt x="139395" y="293344"/>
                  </a:lnTo>
                  <a:lnTo>
                    <a:pt x="189242" y="310273"/>
                  </a:lnTo>
                  <a:lnTo>
                    <a:pt x="246214" y="324523"/>
                  </a:lnTo>
                  <a:lnTo>
                    <a:pt x="297180" y="333387"/>
                  </a:lnTo>
                  <a:lnTo>
                    <a:pt x="348615" y="338963"/>
                  </a:lnTo>
                  <a:lnTo>
                    <a:pt x="400342" y="341401"/>
                  </a:lnTo>
                  <a:lnTo>
                    <a:pt x="452170" y="340918"/>
                  </a:lnTo>
                  <a:lnTo>
                    <a:pt x="503897" y="337654"/>
                  </a:lnTo>
                  <a:lnTo>
                    <a:pt x="555358" y="331812"/>
                  </a:lnTo>
                  <a:lnTo>
                    <a:pt x="606361" y="323570"/>
                  </a:lnTo>
                  <a:lnTo>
                    <a:pt x="660679" y="311365"/>
                  </a:lnTo>
                  <a:lnTo>
                    <a:pt x="713282" y="293204"/>
                  </a:lnTo>
                  <a:lnTo>
                    <a:pt x="757059" y="269328"/>
                  </a:lnTo>
                  <a:lnTo>
                    <a:pt x="784733" y="229362"/>
                  </a:lnTo>
                  <a:lnTo>
                    <a:pt x="785914" y="217792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082" y="3249896"/>
              <a:ext cx="73126" cy="73025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38160" y="2592066"/>
              <a:ext cx="843915" cy="782320"/>
            </a:xfrm>
            <a:custGeom>
              <a:avLst/>
              <a:gdLst/>
              <a:ahLst/>
              <a:cxnLst/>
              <a:rect l="l" t="t" r="r" b="b"/>
              <a:pathLst>
                <a:path w="843915" h="782320">
                  <a:moveTo>
                    <a:pt x="254393" y="0"/>
                  </a:moveTo>
                  <a:lnTo>
                    <a:pt x="202599" y="9515"/>
                  </a:lnTo>
                  <a:lnTo>
                    <a:pt x="150436" y="25420"/>
                  </a:lnTo>
                  <a:lnTo>
                    <a:pt x="107838" y="43237"/>
                  </a:lnTo>
                  <a:lnTo>
                    <a:pt x="64191" y="66355"/>
                  </a:lnTo>
                  <a:lnTo>
                    <a:pt x="35166" y="93776"/>
                  </a:lnTo>
                  <a:lnTo>
                    <a:pt x="14360" y="135932"/>
                  </a:lnTo>
                  <a:lnTo>
                    <a:pt x="5791" y="174358"/>
                  </a:lnTo>
                  <a:lnTo>
                    <a:pt x="0" y="246284"/>
                  </a:lnTo>
                  <a:lnTo>
                    <a:pt x="1794" y="282318"/>
                  </a:lnTo>
                  <a:lnTo>
                    <a:pt x="10529" y="327397"/>
                  </a:lnTo>
                  <a:lnTo>
                    <a:pt x="34249" y="397938"/>
                  </a:lnTo>
                  <a:lnTo>
                    <a:pt x="51458" y="439589"/>
                  </a:lnTo>
                  <a:lnTo>
                    <a:pt x="70828" y="480334"/>
                  </a:lnTo>
                  <a:lnTo>
                    <a:pt x="92265" y="519887"/>
                  </a:lnTo>
                  <a:lnTo>
                    <a:pt x="118322" y="562096"/>
                  </a:lnTo>
                  <a:lnTo>
                    <a:pt x="146809" y="602004"/>
                  </a:lnTo>
                  <a:lnTo>
                    <a:pt x="178032" y="639144"/>
                  </a:lnTo>
                  <a:lnTo>
                    <a:pt x="212298" y="673051"/>
                  </a:lnTo>
                  <a:lnTo>
                    <a:pt x="249914" y="703260"/>
                  </a:lnTo>
                  <a:lnTo>
                    <a:pt x="291186" y="729306"/>
                  </a:lnTo>
                  <a:lnTo>
                    <a:pt x="336423" y="750722"/>
                  </a:lnTo>
                  <a:lnTo>
                    <a:pt x="379882" y="765924"/>
                  </a:lnTo>
                  <a:lnTo>
                    <a:pt x="427376" y="777323"/>
                  </a:lnTo>
                  <a:lnTo>
                    <a:pt x="474551" y="781748"/>
                  </a:lnTo>
                  <a:lnTo>
                    <a:pt x="521978" y="780315"/>
                  </a:lnTo>
                  <a:lnTo>
                    <a:pt x="570230" y="774141"/>
                  </a:lnTo>
                  <a:lnTo>
                    <a:pt x="612966" y="765798"/>
                  </a:lnTo>
                  <a:lnTo>
                    <a:pt x="655177" y="754475"/>
                  </a:lnTo>
                  <a:lnTo>
                    <a:pt x="696049" y="739293"/>
                  </a:lnTo>
                  <a:lnTo>
                    <a:pt x="734771" y="719378"/>
                  </a:lnTo>
                  <a:lnTo>
                    <a:pt x="767060" y="696475"/>
                  </a:lnTo>
                  <a:lnTo>
                    <a:pt x="795343" y="667389"/>
                  </a:lnTo>
                  <a:lnTo>
                    <a:pt x="823605" y="619850"/>
                  </a:lnTo>
                  <a:lnTo>
                    <a:pt x="843430" y="551838"/>
                  </a:lnTo>
                  <a:lnTo>
                    <a:pt x="842111" y="508708"/>
                  </a:lnTo>
                  <a:lnTo>
                    <a:pt x="831324" y="466658"/>
                  </a:lnTo>
                  <a:lnTo>
                    <a:pt x="812330" y="427355"/>
                  </a:lnTo>
                  <a:lnTo>
                    <a:pt x="763552" y="369501"/>
                  </a:lnTo>
                  <a:lnTo>
                    <a:pt x="699897" y="328536"/>
                  </a:lnTo>
                  <a:lnTo>
                    <a:pt x="663321" y="316324"/>
                  </a:lnTo>
                  <a:lnTo>
                    <a:pt x="625097" y="307168"/>
                  </a:lnTo>
                  <a:lnTo>
                    <a:pt x="588240" y="295221"/>
                  </a:lnTo>
                  <a:lnTo>
                    <a:pt x="555764" y="274637"/>
                  </a:lnTo>
                  <a:lnTo>
                    <a:pt x="539351" y="255435"/>
                  </a:lnTo>
                  <a:lnTo>
                    <a:pt x="526216" y="233124"/>
                  </a:lnTo>
                  <a:lnTo>
                    <a:pt x="503745" y="186791"/>
                  </a:lnTo>
                  <a:lnTo>
                    <a:pt x="490141" y="162026"/>
                  </a:lnTo>
                  <a:lnTo>
                    <a:pt x="459514" y="114577"/>
                  </a:lnTo>
                  <a:lnTo>
                    <a:pt x="403264" y="54405"/>
                  </a:lnTo>
                  <a:lnTo>
                    <a:pt x="358360" y="24785"/>
                  </a:lnTo>
                  <a:lnTo>
                    <a:pt x="308378" y="5874"/>
                  </a:lnTo>
                  <a:lnTo>
                    <a:pt x="254393" y="0"/>
                  </a:lnTo>
                  <a:close/>
                </a:path>
              </a:pathLst>
            </a:custGeom>
            <a:solidFill>
              <a:srgbClr val="F99F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58467" y="2625009"/>
              <a:ext cx="360045" cy="278765"/>
            </a:xfrm>
            <a:custGeom>
              <a:avLst/>
              <a:gdLst/>
              <a:ahLst/>
              <a:cxnLst/>
              <a:rect l="l" t="t" r="r" b="b"/>
              <a:pathLst>
                <a:path w="360044" h="278764">
                  <a:moveTo>
                    <a:pt x="192217" y="0"/>
                  </a:moveTo>
                  <a:lnTo>
                    <a:pt x="147408" y="4179"/>
                  </a:lnTo>
                  <a:lnTo>
                    <a:pt x="105879" y="17222"/>
                  </a:lnTo>
                  <a:lnTo>
                    <a:pt x="66037" y="36766"/>
                  </a:lnTo>
                  <a:lnTo>
                    <a:pt x="32334" y="59658"/>
                  </a:lnTo>
                  <a:lnTo>
                    <a:pt x="3586" y="98608"/>
                  </a:lnTo>
                  <a:lnTo>
                    <a:pt x="0" y="124563"/>
                  </a:lnTo>
                  <a:lnTo>
                    <a:pt x="266" y="131789"/>
                  </a:lnTo>
                  <a:lnTo>
                    <a:pt x="1244" y="138926"/>
                  </a:lnTo>
                  <a:lnTo>
                    <a:pt x="3708" y="150941"/>
                  </a:lnTo>
                  <a:lnTo>
                    <a:pt x="6375" y="160758"/>
                  </a:lnTo>
                  <a:lnTo>
                    <a:pt x="21338" y="186102"/>
                  </a:lnTo>
                  <a:lnTo>
                    <a:pt x="33162" y="212312"/>
                  </a:lnTo>
                  <a:lnTo>
                    <a:pt x="42715" y="239234"/>
                  </a:lnTo>
                  <a:lnTo>
                    <a:pt x="50863" y="266714"/>
                  </a:lnTo>
                  <a:lnTo>
                    <a:pt x="53238" y="268987"/>
                  </a:lnTo>
                  <a:lnTo>
                    <a:pt x="86577" y="278505"/>
                  </a:lnTo>
                  <a:lnTo>
                    <a:pt x="96989" y="277039"/>
                  </a:lnTo>
                  <a:lnTo>
                    <a:pt x="117280" y="270678"/>
                  </a:lnTo>
                  <a:lnTo>
                    <a:pt x="135632" y="261632"/>
                  </a:lnTo>
                  <a:lnTo>
                    <a:pt x="153504" y="251470"/>
                  </a:lnTo>
                  <a:lnTo>
                    <a:pt x="172351" y="241758"/>
                  </a:lnTo>
                  <a:lnTo>
                    <a:pt x="190093" y="235829"/>
                  </a:lnTo>
                  <a:lnTo>
                    <a:pt x="208654" y="233071"/>
                  </a:lnTo>
                  <a:lnTo>
                    <a:pt x="227615" y="232686"/>
                  </a:lnTo>
                  <a:lnTo>
                    <a:pt x="246557" y="233872"/>
                  </a:lnTo>
                  <a:lnTo>
                    <a:pt x="273659" y="237297"/>
                  </a:lnTo>
                  <a:lnTo>
                    <a:pt x="308027" y="239717"/>
                  </a:lnTo>
                  <a:lnTo>
                    <a:pt x="339006" y="234750"/>
                  </a:lnTo>
                  <a:lnTo>
                    <a:pt x="355942" y="216015"/>
                  </a:lnTo>
                  <a:lnTo>
                    <a:pt x="359541" y="184003"/>
                  </a:lnTo>
                  <a:lnTo>
                    <a:pt x="356366" y="152177"/>
                  </a:lnTo>
                  <a:lnTo>
                    <a:pt x="333540" y="92254"/>
                  </a:lnTo>
                  <a:lnTo>
                    <a:pt x="292331" y="42284"/>
                  </a:lnTo>
                  <a:lnTo>
                    <a:pt x="236131" y="9488"/>
                  </a:lnTo>
                  <a:lnTo>
                    <a:pt x="214435" y="2860"/>
                  </a:lnTo>
                  <a:lnTo>
                    <a:pt x="1922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7565" y="3089935"/>
              <a:ext cx="111151" cy="10608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382958" y="2812529"/>
              <a:ext cx="93345" cy="53975"/>
            </a:xfrm>
            <a:custGeom>
              <a:avLst/>
              <a:gdLst/>
              <a:ahLst/>
              <a:cxnLst/>
              <a:rect l="l" t="t" r="r" b="b"/>
              <a:pathLst>
                <a:path w="93344" h="53975">
                  <a:moveTo>
                    <a:pt x="47022" y="0"/>
                  </a:moveTo>
                  <a:lnTo>
                    <a:pt x="7487" y="10379"/>
                  </a:lnTo>
                  <a:lnTo>
                    <a:pt x="0" y="31843"/>
                  </a:lnTo>
                  <a:lnTo>
                    <a:pt x="841" y="38265"/>
                  </a:lnTo>
                  <a:lnTo>
                    <a:pt x="24696" y="53713"/>
                  </a:lnTo>
                  <a:lnTo>
                    <a:pt x="28392" y="52468"/>
                  </a:lnTo>
                  <a:lnTo>
                    <a:pt x="35987" y="52646"/>
                  </a:lnTo>
                  <a:lnTo>
                    <a:pt x="39479" y="53446"/>
                  </a:lnTo>
                  <a:lnTo>
                    <a:pt x="46782" y="52658"/>
                  </a:lnTo>
                  <a:lnTo>
                    <a:pt x="57970" y="49877"/>
                  </a:lnTo>
                  <a:lnTo>
                    <a:pt x="63596" y="49382"/>
                  </a:lnTo>
                  <a:lnTo>
                    <a:pt x="70213" y="46207"/>
                  </a:lnTo>
                  <a:lnTo>
                    <a:pt x="72537" y="41025"/>
                  </a:lnTo>
                  <a:lnTo>
                    <a:pt x="76182" y="41660"/>
                  </a:lnTo>
                  <a:lnTo>
                    <a:pt x="79535" y="44226"/>
                  </a:lnTo>
                  <a:lnTo>
                    <a:pt x="82367" y="45254"/>
                  </a:lnTo>
                  <a:lnTo>
                    <a:pt x="87244" y="43299"/>
                  </a:lnTo>
                  <a:lnTo>
                    <a:pt x="88476" y="39628"/>
                  </a:lnTo>
                  <a:lnTo>
                    <a:pt x="86482" y="37901"/>
                  </a:lnTo>
                  <a:lnTo>
                    <a:pt x="88603" y="36974"/>
                  </a:lnTo>
                  <a:lnTo>
                    <a:pt x="91854" y="38447"/>
                  </a:lnTo>
                  <a:lnTo>
                    <a:pt x="93264" y="35869"/>
                  </a:lnTo>
                  <a:lnTo>
                    <a:pt x="93264" y="35209"/>
                  </a:lnTo>
                  <a:lnTo>
                    <a:pt x="65057" y="2476"/>
                  </a:lnTo>
                  <a:lnTo>
                    <a:pt x="56162" y="595"/>
                  </a:lnTo>
                  <a:lnTo>
                    <a:pt x="47022" y="0"/>
                  </a:lnTo>
                  <a:close/>
                </a:path>
              </a:pathLst>
            </a:custGeom>
            <a:solidFill>
              <a:srgbClr val="F8A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76365" y="2816773"/>
              <a:ext cx="514984" cy="408940"/>
            </a:xfrm>
            <a:custGeom>
              <a:avLst/>
              <a:gdLst/>
              <a:ahLst/>
              <a:cxnLst/>
              <a:rect l="l" t="t" r="r" b="b"/>
              <a:pathLst>
                <a:path w="514984" h="408939">
                  <a:moveTo>
                    <a:pt x="219412" y="0"/>
                  </a:moveTo>
                  <a:lnTo>
                    <a:pt x="191199" y="2702"/>
                  </a:lnTo>
                  <a:lnTo>
                    <a:pt x="163226" y="7294"/>
                  </a:lnTo>
                  <a:lnTo>
                    <a:pt x="85260" y="22926"/>
                  </a:lnTo>
                  <a:lnTo>
                    <a:pt x="76319" y="23827"/>
                  </a:lnTo>
                  <a:lnTo>
                    <a:pt x="37004" y="43729"/>
                  </a:lnTo>
                  <a:lnTo>
                    <a:pt x="13378" y="75084"/>
                  </a:lnTo>
                  <a:lnTo>
                    <a:pt x="0" y="137142"/>
                  </a:lnTo>
                  <a:lnTo>
                    <a:pt x="2658" y="164777"/>
                  </a:lnTo>
                  <a:lnTo>
                    <a:pt x="18407" y="218429"/>
                  </a:lnTo>
                  <a:lnTo>
                    <a:pt x="41183" y="253071"/>
                  </a:lnTo>
                  <a:lnTo>
                    <a:pt x="49078" y="264632"/>
                  </a:lnTo>
                  <a:lnTo>
                    <a:pt x="52634" y="270512"/>
                  </a:lnTo>
                  <a:lnTo>
                    <a:pt x="63276" y="290845"/>
                  </a:lnTo>
                  <a:lnTo>
                    <a:pt x="87757" y="303623"/>
                  </a:lnTo>
                  <a:lnTo>
                    <a:pt x="131717" y="332821"/>
                  </a:lnTo>
                  <a:lnTo>
                    <a:pt x="169739" y="363033"/>
                  </a:lnTo>
                  <a:lnTo>
                    <a:pt x="222255" y="408828"/>
                  </a:lnTo>
                  <a:lnTo>
                    <a:pt x="224731" y="408498"/>
                  </a:lnTo>
                  <a:lnTo>
                    <a:pt x="239387" y="405640"/>
                  </a:lnTo>
                  <a:lnTo>
                    <a:pt x="273872" y="396385"/>
                  </a:lnTo>
                  <a:lnTo>
                    <a:pt x="288860" y="393038"/>
                  </a:lnTo>
                  <a:lnTo>
                    <a:pt x="304068" y="391086"/>
                  </a:lnTo>
                  <a:lnTo>
                    <a:pt x="309605" y="390718"/>
                  </a:lnTo>
                  <a:lnTo>
                    <a:pt x="406227" y="391530"/>
                  </a:lnTo>
                  <a:lnTo>
                    <a:pt x="412526" y="391149"/>
                  </a:lnTo>
                  <a:lnTo>
                    <a:pt x="422877" y="376354"/>
                  </a:lnTo>
                  <a:lnTo>
                    <a:pt x="425302" y="368696"/>
                  </a:lnTo>
                  <a:lnTo>
                    <a:pt x="436009" y="361304"/>
                  </a:lnTo>
                  <a:lnTo>
                    <a:pt x="478439" y="340955"/>
                  </a:lnTo>
                  <a:lnTo>
                    <a:pt x="510494" y="312025"/>
                  </a:lnTo>
                  <a:lnTo>
                    <a:pt x="514487" y="294046"/>
                  </a:lnTo>
                  <a:lnTo>
                    <a:pt x="514380" y="284482"/>
                  </a:lnTo>
                  <a:lnTo>
                    <a:pt x="502230" y="193977"/>
                  </a:lnTo>
                  <a:lnTo>
                    <a:pt x="491003" y="149489"/>
                  </a:lnTo>
                  <a:lnTo>
                    <a:pt x="449880" y="116893"/>
                  </a:lnTo>
                  <a:lnTo>
                    <a:pt x="430323" y="114626"/>
                  </a:lnTo>
                  <a:lnTo>
                    <a:pt x="411383" y="116537"/>
                  </a:lnTo>
                  <a:lnTo>
                    <a:pt x="374325" y="135651"/>
                  </a:lnTo>
                  <a:lnTo>
                    <a:pt x="361434" y="151030"/>
                  </a:lnTo>
                  <a:lnTo>
                    <a:pt x="358221" y="152732"/>
                  </a:lnTo>
                  <a:lnTo>
                    <a:pt x="353600" y="151822"/>
                  </a:lnTo>
                  <a:lnTo>
                    <a:pt x="348782" y="146487"/>
                  </a:lnTo>
                  <a:lnTo>
                    <a:pt x="340924" y="134127"/>
                  </a:lnTo>
                  <a:lnTo>
                    <a:pt x="311371" y="92915"/>
                  </a:lnTo>
                  <a:lnTo>
                    <a:pt x="353967" y="87224"/>
                  </a:lnTo>
                  <a:lnTo>
                    <a:pt x="394734" y="73065"/>
                  </a:lnTo>
                  <a:lnTo>
                    <a:pt x="425264" y="59819"/>
                  </a:lnTo>
                  <a:lnTo>
                    <a:pt x="435399" y="56847"/>
                  </a:lnTo>
                  <a:lnTo>
                    <a:pt x="434002" y="46446"/>
                  </a:lnTo>
                  <a:lnTo>
                    <a:pt x="431259" y="43423"/>
                  </a:lnTo>
                  <a:lnTo>
                    <a:pt x="427703" y="36870"/>
                  </a:lnTo>
                  <a:lnTo>
                    <a:pt x="425925" y="32920"/>
                  </a:lnTo>
                  <a:lnTo>
                    <a:pt x="422343" y="22938"/>
                  </a:lnTo>
                  <a:lnTo>
                    <a:pt x="420934" y="16779"/>
                  </a:lnTo>
                  <a:lnTo>
                    <a:pt x="420210" y="10530"/>
                  </a:lnTo>
                  <a:lnTo>
                    <a:pt x="415560" y="2504"/>
                  </a:lnTo>
                  <a:lnTo>
                    <a:pt x="406287" y="162"/>
                  </a:lnTo>
                  <a:lnTo>
                    <a:pt x="395296" y="1052"/>
                  </a:lnTo>
                  <a:lnTo>
                    <a:pt x="385488" y="2720"/>
                  </a:lnTo>
                  <a:lnTo>
                    <a:pt x="352065" y="7449"/>
                  </a:lnTo>
                  <a:lnTo>
                    <a:pt x="335232" y="9169"/>
                  </a:lnTo>
                  <a:lnTo>
                    <a:pt x="318508" y="10035"/>
                  </a:lnTo>
                  <a:lnTo>
                    <a:pt x="300900" y="8887"/>
                  </a:lnTo>
                  <a:lnTo>
                    <a:pt x="283372" y="5782"/>
                  </a:lnTo>
                  <a:lnTo>
                    <a:pt x="265861" y="2318"/>
                  </a:lnTo>
                  <a:lnTo>
                    <a:pt x="248303" y="91"/>
                  </a:lnTo>
                  <a:lnTo>
                    <a:pt x="219412" y="0"/>
                  </a:lnTo>
                  <a:close/>
                </a:path>
              </a:pathLst>
            </a:custGeom>
            <a:solidFill>
              <a:srgbClr val="28B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79893" y="2832722"/>
              <a:ext cx="529590" cy="371475"/>
            </a:xfrm>
            <a:custGeom>
              <a:avLst/>
              <a:gdLst/>
              <a:ahLst/>
              <a:cxnLst/>
              <a:rect l="l" t="t" r="r" b="b"/>
              <a:pathLst>
                <a:path w="529590" h="371475">
                  <a:moveTo>
                    <a:pt x="14478" y="56718"/>
                  </a:moveTo>
                  <a:lnTo>
                    <a:pt x="14300" y="54508"/>
                  </a:lnTo>
                  <a:lnTo>
                    <a:pt x="13411" y="52755"/>
                  </a:lnTo>
                  <a:lnTo>
                    <a:pt x="11557" y="55905"/>
                  </a:lnTo>
                  <a:lnTo>
                    <a:pt x="9842" y="59143"/>
                  </a:lnTo>
                  <a:lnTo>
                    <a:pt x="8305" y="62458"/>
                  </a:lnTo>
                  <a:lnTo>
                    <a:pt x="10629" y="62344"/>
                  </a:lnTo>
                  <a:lnTo>
                    <a:pt x="13068" y="60972"/>
                  </a:lnTo>
                  <a:lnTo>
                    <a:pt x="14478" y="56718"/>
                  </a:lnTo>
                  <a:close/>
                </a:path>
                <a:path w="529590" h="371475">
                  <a:moveTo>
                    <a:pt x="15290" y="152768"/>
                  </a:moveTo>
                  <a:lnTo>
                    <a:pt x="12725" y="147713"/>
                  </a:lnTo>
                  <a:lnTo>
                    <a:pt x="7721" y="147713"/>
                  </a:lnTo>
                  <a:lnTo>
                    <a:pt x="3022" y="147713"/>
                  </a:lnTo>
                  <a:lnTo>
                    <a:pt x="0" y="151549"/>
                  </a:lnTo>
                  <a:lnTo>
                    <a:pt x="1752" y="158851"/>
                  </a:lnTo>
                  <a:lnTo>
                    <a:pt x="3924" y="160464"/>
                  </a:lnTo>
                  <a:lnTo>
                    <a:pt x="6413" y="160731"/>
                  </a:lnTo>
                  <a:lnTo>
                    <a:pt x="9144" y="161518"/>
                  </a:lnTo>
                  <a:lnTo>
                    <a:pt x="12865" y="160058"/>
                  </a:lnTo>
                  <a:lnTo>
                    <a:pt x="15290" y="152768"/>
                  </a:lnTo>
                  <a:close/>
                </a:path>
                <a:path w="529590" h="371475">
                  <a:moveTo>
                    <a:pt x="60210" y="202006"/>
                  </a:moveTo>
                  <a:lnTo>
                    <a:pt x="57645" y="196951"/>
                  </a:lnTo>
                  <a:lnTo>
                    <a:pt x="52641" y="196951"/>
                  </a:lnTo>
                  <a:lnTo>
                    <a:pt x="47942" y="196951"/>
                  </a:lnTo>
                  <a:lnTo>
                    <a:pt x="44919" y="200787"/>
                  </a:lnTo>
                  <a:lnTo>
                    <a:pt x="46672" y="208089"/>
                  </a:lnTo>
                  <a:lnTo>
                    <a:pt x="48844" y="209702"/>
                  </a:lnTo>
                  <a:lnTo>
                    <a:pt x="51333" y="209969"/>
                  </a:lnTo>
                  <a:lnTo>
                    <a:pt x="54063" y="210756"/>
                  </a:lnTo>
                  <a:lnTo>
                    <a:pt x="57785" y="209296"/>
                  </a:lnTo>
                  <a:lnTo>
                    <a:pt x="60210" y="202006"/>
                  </a:lnTo>
                  <a:close/>
                </a:path>
                <a:path w="529590" h="371475">
                  <a:moveTo>
                    <a:pt x="60210" y="103530"/>
                  </a:moveTo>
                  <a:lnTo>
                    <a:pt x="57645" y="98475"/>
                  </a:lnTo>
                  <a:lnTo>
                    <a:pt x="52641" y="98475"/>
                  </a:lnTo>
                  <a:lnTo>
                    <a:pt x="47942" y="98475"/>
                  </a:lnTo>
                  <a:lnTo>
                    <a:pt x="44919" y="102311"/>
                  </a:lnTo>
                  <a:lnTo>
                    <a:pt x="46672" y="109601"/>
                  </a:lnTo>
                  <a:lnTo>
                    <a:pt x="48844" y="111226"/>
                  </a:lnTo>
                  <a:lnTo>
                    <a:pt x="51333" y="111493"/>
                  </a:lnTo>
                  <a:lnTo>
                    <a:pt x="54063" y="112280"/>
                  </a:lnTo>
                  <a:lnTo>
                    <a:pt x="57785" y="110820"/>
                  </a:lnTo>
                  <a:lnTo>
                    <a:pt x="60210" y="103530"/>
                  </a:lnTo>
                  <a:close/>
                </a:path>
                <a:path w="529590" h="371475">
                  <a:moveTo>
                    <a:pt x="96253" y="259397"/>
                  </a:moveTo>
                  <a:lnTo>
                    <a:pt x="95948" y="256413"/>
                  </a:lnTo>
                  <a:lnTo>
                    <a:pt x="95542" y="249008"/>
                  </a:lnTo>
                  <a:lnTo>
                    <a:pt x="95504" y="247599"/>
                  </a:lnTo>
                  <a:lnTo>
                    <a:pt x="95504" y="246214"/>
                  </a:lnTo>
                  <a:lnTo>
                    <a:pt x="90627" y="246202"/>
                  </a:lnTo>
                  <a:lnTo>
                    <a:pt x="87604" y="250024"/>
                  </a:lnTo>
                  <a:lnTo>
                    <a:pt x="88696" y="254596"/>
                  </a:lnTo>
                  <a:lnTo>
                    <a:pt x="89357" y="257327"/>
                  </a:lnTo>
                  <a:lnTo>
                    <a:pt x="91528" y="258953"/>
                  </a:lnTo>
                  <a:lnTo>
                    <a:pt x="94018" y="259207"/>
                  </a:lnTo>
                  <a:lnTo>
                    <a:pt x="94716" y="259422"/>
                  </a:lnTo>
                  <a:lnTo>
                    <a:pt x="95491" y="259473"/>
                  </a:lnTo>
                  <a:lnTo>
                    <a:pt x="96253" y="259397"/>
                  </a:lnTo>
                  <a:close/>
                </a:path>
                <a:path w="529590" h="371475">
                  <a:moveTo>
                    <a:pt x="102882" y="152768"/>
                  </a:moveTo>
                  <a:lnTo>
                    <a:pt x="100317" y="147713"/>
                  </a:lnTo>
                  <a:lnTo>
                    <a:pt x="95313" y="147713"/>
                  </a:lnTo>
                  <a:lnTo>
                    <a:pt x="90614" y="147713"/>
                  </a:lnTo>
                  <a:lnTo>
                    <a:pt x="87591" y="151549"/>
                  </a:lnTo>
                  <a:lnTo>
                    <a:pt x="89344" y="158851"/>
                  </a:lnTo>
                  <a:lnTo>
                    <a:pt x="91528" y="160464"/>
                  </a:lnTo>
                  <a:lnTo>
                    <a:pt x="94005" y="160731"/>
                  </a:lnTo>
                  <a:lnTo>
                    <a:pt x="96735" y="161518"/>
                  </a:lnTo>
                  <a:lnTo>
                    <a:pt x="100457" y="160058"/>
                  </a:lnTo>
                  <a:lnTo>
                    <a:pt x="102882" y="152768"/>
                  </a:lnTo>
                  <a:close/>
                </a:path>
                <a:path w="529590" h="371475">
                  <a:moveTo>
                    <a:pt x="102882" y="54292"/>
                  </a:moveTo>
                  <a:lnTo>
                    <a:pt x="100317" y="49237"/>
                  </a:lnTo>
                  <a:lnTo>
                    <a:pt x="95313" y="49237"/>
                  </a:lnTo>
                  <a:lnTo>
                    <a:pt x="90614" y="49237"/>
                  </a:lnTo>
                  <a:lnTo>
                    <a:pt x="87591" y="53073"/>
                  </a:lnTo>
                  <a:lnTo>
                    <a:pt x="89344" y="60375"/>
                  </a:lnTo>
                  <a:lnTo>
                    <a:pt x="91528" y="61988"/>
                  </a:lnTo>
                  <a:lnTo>
                    <a:pt x="94005" y="62255"/>
                  </a:lnTo>
                  <a:lnTo>
                    <a:pt x="96735" y="63042"/>
                  </a:lnTo>
                  <a:lnTo>
                    <a:pt x="100457" y="61582"/>
                  </a:lnTo>
                  <a:lnTo>
                    <a:pt x="102882" y="54292"/>
                  </a:lnTo>
                  <a:close/>
                </a:path>
                <a:path w="529590" h="371475">
                  <a:moveTo>
                    <a:pt x="147815" y="300482"/>
                  </a:moveTo>
                  <a:lnTo>
                    <a:pt x="145249" y="295414"/>
                  </a:lnTo>
                  <a:lnTo>
                    <a:pt x="140246" y="295427"/>
                  </a:lnTo>
                  <a:lnTo>
                    <a:pt x="135547" y="295427"/>
                  </a:lnTo>
                  <a:lnTo>
                    <a:pt x="132524" y="299262"/>
                  </a:lnTo>
                  <a:lnTo>
                    <a:pt x="134277" y="306552"/>
                  </a:lnTo>
                  <a:lnTo>
                    <a:pt x="136461" y="308178"/>
                  </a:lnTo>
                  <a:lnTo>
                    <a:pt x="138938" y="308444"/>
                  </a:lnTo>
                  <a:lnTo>
                    <a:pt x="141668" y="309232"/>
                  </a:lnTo>
                  <a:lnTo>
                    <a:pt x="145389" y="307771"/>
                  </a:lnTo>
                  <a:lnTo>
                    <a:pt x="147815" y="300482"/>
                  </a:lnTo>
                  <a:close/>
                </a:path>
                <a:path w="529590" h="371475">
                  <a:moveTo>
                    <a:pt x="147815" y="202006"/>
                  </a:moveTo>
                  <a:lnTo>
                    <a:pt x="145249" y="196951"/>
                  </a:lnTo>
                  <a:lnTo>
                    <a:pt x="140246" y="196951"/>
                  </a:lnTo>
                  <a:lnTo>
                    <a:pt x="135547" y="196951"/>
                  </a:lnTo>
                  <a:lnTo>
                    <a:pt x="132524" y="200787"/>
                  </a:lnTo>
                  <a:lnTo>
                    <a:pt x="134277" y="208089"/>
                  </a:lnTo>
                  <a:lnTo>
                    <a:pt x="136461" y="209702"/>
                  </a:lnTo>
                  <a:lnTo>
                    <a:pt x="138938" y="209969"/>
                  </a:lnTo>
                  <a:lnTo>
                    <a:pt x="141668" y="210756"/>
                  </a:lnTo>
                  <a:lnTo>
                    <a:pt x="145389" y="209296"/>
                  </a:lnTo>
                  <a:lnTo>
                    <a:pt x="147815" y="202006"/>
                  </a:lnTo>
                  <a:close/>
                </a:path>
                <a:path w="529590" h="371475">
                  <a:moveTo>
                    <a:pt x="147815" y="103530"/>
                  </a:moveTo>
                  <a:lnTo>
                    <a:pt x="145249" y="98475"/>
                  </a:lnTo>
                  <a:lnTo>
                    <a:pt x="140246" y="98475"/>
                  </a:lnTo>
                  <a:lnTo>
                    <a:pt x="135547" y="98475"/>
                  </a:lnTo>
                  <a:lnTo>
                    <a:pt x="132524" y="102311"/>
                  </a:lnTo>
                  <a:lnTo>
                    <a:pt x="134277" y="109601"/>
                  </a:lnTo>
                  <a:lnTo>
                    <a:pt x="136461" y="111226"/>
                  </a:lnTo>
                  <a:lnTo>
                    <a:pt x="138938" y="111493"/>
                  </a:lnTo>
                  <a:lnTo>
                    <a:pt x="141668" y="112280"/>
                  </a:lnTo>
                  <a:lnTo>
                    <a:pt x="145389" y="110820"/>
                  </a:lnTo>
                  <a:lnTo>
                    <a:pt x="147815" y="103530"/>
                  </a:lnTo>
                  <a:close/>
                </a:path>
                <a:path w="529590" h="371475">
                  <a:moveTo>
                    <a:pt x="147815" y="5054"/>
                  </a:moveTo>
                  <a:lnTo>
                    <a:pt x="145249" y="0"/>
                  </a:lnTo>
                  <a:lnTo>
                    <a:pt x="140246" y="0"/>
                  </a:lnTo>
                  <a:lnTo>
                    <a:pt x="135547" y="0"/>
                  </a:lnTo>
                  <a:lnTo>
                    <a:pt x="132524" y="3835"/>
                  </a:lnTo>
                  <a:lnTo>
                    <a:pt x="134277" y="11137"/>
                  </a:lnTo>
                  <a:lnTo>
                    <a:pt x="136461" y="12750"/>
                  </a:lnTo>
                  <a:lnTo>
                    <a:pt x="138938" y="13017"/>
                  </a:lnTo>
                  <a:lnTo>
                    <a:pt x="141668" y="13804"/>
                  </a:lnTo>
                  <a:lnTo>
                    <a:pt x="145389" y="12344"/>
                  </a:lnTo>
                  <a:lnTo>
                    <a:pt x="147815" y="5054"/>
                  </a:lnTo>
                  <a:close/>
                </a:path>
                <a:path w="529590" h="371475">
                  <a:moveTo>
                    <a:pt x="190500" y="349719"/>
                  </a:moveTo>
                  <a:lnTo>
                    <a:pt x="187934" y="344665"/>
                  </a:lnTo>
                  <a:lnTo>
                    <a:pt x="182930" y="344665"/>
                  </a:lnTo>
                  <a:lnTo>
                    <a:pt x="178231" y="344665"/>
                  </a:lnTo>
                  <a:lnTo>
                    <a:pt x="175209" y="348500"/>
                  </a:lnTo>
                  <a:lnTo>
                    <a:pt x="176961" y="355803"/>
                  </a:lnTo>
                  <a:lnTo>
                    <a:pt x="179146" y="357416"/>
                  </a:lnTo>
                  <a:lnTo>
                    <a:pt x="181622" y="357695"/>
                  </a:lnTo>
                  <a:lnTo>
                    <a:pt x="184353" y="358470"/>
                  </a:lnTo>
                  <a:lnTo>
                    <a:pt x="188074" y="357009"/>
                  </a:lnTo>
                  <a:lnTo>
                    <a:pt x="190500" y="349719"/>
                  </a:lnTo>
                  <a:close/>
                </a:path>
                <a:path w="529590" h="371475">
                  <a:moveTo>
                    <a:pt x="190500" y="251244"/>
                  </a:moveTo>
                  <a:lnTo>
                    <a:pt x="187934" y="246189"/>
                  </a:lnTo>
                  <a:lnTo>
                    <a:pt x="182930" y="246189"/>
                  </a:lnTo>
                  <a:lnTo>
                    <a:pt x="178231" y="246189"/>
                  </a:lnTo>
                  <a:lnTo>
                    <a:pt x="175209" y="250024"/>
                  </a:lnTo>
                  <a:lnTo>
                    <a:pt x="176961" y="257327"/>
                  </a:lnTo>
                  <a:lnTo>
                    <a:pt x="179146" y="258940"/>
                  </a:lnTo>
                  <a:lnTo>
                    <a:pt x="181622" y="259207"/>
                  </a:lnTo>
                  <a:lnTo>
                    <a:pt x="184353" y="259994"/>
                  </a:lnTo>
                  <a:lnTo>
                    <a:pt x="188074" y="258533"/>
                  </a:lnTo>
                  <a:lnTo>
                    <a:pt x="190500" y="251244"/>
                  </a:lnTo>
                  <a:close/>
                </a:path>
                <a:path w="529590" h="371475">
                  <a:moveTo>
                    <a:pt x="190500" y="152768"/>
                  </a:moveTo>
                  <a:lnTo>
                    <a:pt x="187934" y="147713"/>
                  </a:lnTo>
                  <a:lnTo>
                    <a:pt x="182930" y="147713"/>
                  </a:lnTo>
                  <a:lnTo>
                    <a:pt x="178231" y="147713"/>
                  </a:lnTo>
                  <a:lnTo>
                    <a:pt x="175209" y="151549"/>
                  </a:lnTo>
                  <a:lnTo>
                    <a:pt x="176961" y="158851"/>
                  </a:lnTo>
                  <a:lnTo>
                    <a:pt x="179146" y="160464"/>
                  </a:lnTo>
                  <a:lnTo>
                    <a:pt x="181622" y="160731"/>
                  </a:lnTo>
                  <a:lnTo>
                    <a:pt x="184353" y="161518"/>
                  </a:lnTo>
                  <a:lnTo>
                    <a:pt x="188074" y="160058"/>
                  </a:lnTo>
                  <a:lnTo>
                    <a:pt x="190500" y="152768"/>
                  </a:lnTo>
                  <a:close/>
                </a:path>
                <a:path w="529590" h="371475">
                  <a:moveTo>
                    <a:pt x="190500" y="54292"/>
                  </a:moveTo>
                  <a:lnTo>
                    <a:pt x="187934" y="49237"/>
                  </a:lnTo>
                  <a:lnTo>
                    <a:pt x="182930" y="49237"/>
                  </a:lnTo>
                  <a:lnTo>
                    <a:pt x="178231" y="49237"/>
                  </a:lnTo>
                  <a:lnTo>
                    <a:pt x="175209" y="53073"/>
                  </a:lnTo>
                  <a:lnTo>
                    <a:pt x="176961" y="60375"/>
                  </a:lnTo>
                  <a:lnTo>
                    <a:pt x="179146" y="61988"/>
                  </a:lnTo>
                  <a:lnTo>
                    <a:pt x="181622" y="62255"/>
                  </a:lnTo>
                  <a:lnTo>
                    <a:pt x="184353" y="63042"/>
                  </a:lnTo>
                  <a:lnTo>
                    <a:pt x="188074" y="61582"/>
                  </a:lnTo>
                  <a:lnTo>
                    <a:pt x="190500" y="54292"/>
                  </a:lnTo>
                  <a:close/>
                </a:path>
                <a:path w="529590" h="371475">
                  <a:moveTo>
                    <a:pt x="235419" y="300482"/>
                  </a:moveTo>
                  <a:lnTo>
                    <a:pt x="232854" y="295414"/>
                  </a:lnTo>
                  <a:lnTo>
                    <a:pt x="227850" y="295427"/>
                  </a:lnTo>
                  <a:lnTo>
                    <a:pt x="223151" y="295427"/>
                  </a:lnTo>
                  <a:lnTo>
                    <a:pt x="220129" y="299262"/>
                  </a:lnTo>
                  <a:lnTo>
                    <a:pt x="221881" y="306552"/>
                  </a:lnTo>
                  <a:lnTo>
                    <a:pt x="224066" y="308178"/>
                  </a:lnTo>
                  <a:lnTo>
                    <a:pt x="226542" y="308444"/>
                  </a:lnTo>
                  <a:lnTo>
                    <a:pt x="229273" y="309232"/>
                  </a:lnTo>
                  <a:lnTo>
                    <a:pt x="232994" y="307771"/>
                  </a:lnTo>
                  <a:lnTo>
                    <a:pt x="235419" y="300482"/>
                  </a:lnTo>
                  <a:close/>
                </a:path>
                <a:path w="529590" h="371475">
                  <a:moveTo>
                    <a:pt x="235419" y="202006"/>
                  </a:moveTo>
                  <a:lnTo>
                    <a:pt x="232854" y="196951"/>
                  </a:lnTo>
                  <a:lnTo>
                    <a:pt x="227850" y="196951"/>
                  </a:lnTo>
                  <a:lnTo>
                    <a:pt x="223151" y="196951"/>
                  </a:lnTo>
                  <a:lnTo>
                    <a:pt x="220129" y="200787"/>
                  </a:lnTo>
                  <a:lnTo>
                    <a:pt x="221881" y="208089"/>
                  </a:lnTo>
                  <a:lnTo>
                    <a:pt x="224066" y="209702"/>
                  </a:lnTo>
                  <a:lnTo>
                    <a:pt x="226542" y="209969"/>
                  </a:lnTo>
                  <a:lnTo>
                    <a:pt x="229273" y="210756"/>
                  </a:lnTo>
                  <a:lnTo>
                    <a:pt x="232994" y="209296"/>
                  </a:lnTo>
                  <a:lnTo>
                    <a:pt x="235419" y="202006"/>
                  </a:lnTo>
                  <a:close/>
                </a:path>
                <a:path w="529590" h="371475">
                  <a:moveTo>
                    <a:pt x="235419" y="103530"/>
                  </a:moveTo>
                  <a:lnTo>
                    <a:pt x="232854" y="98475"/>
                  </a:lnTo>
                  <a:lnTo>
                    <a:pt x="227850" y="98475"/>
                  </a:lnTo>
                  <a:lnTo>
                    <a:pt x="223151" y="98475"/>
                  </a:lnTo>
                  <a:lnTo>
                    <a:pt x="220129" y="102311"/>
                  </a:lnTo>
                  <a:lnTo>
                    <a:pt x="221881" y="109601"/>
                  </a:lnTo>
                  <a:lnTo>
                    <a:pt x="224066" y="111226"/>
                  </a:lnTo>
                  <a:lnTo>
                    <a:pt x="226542" y="111493"/>
                  </a:lnTo>
                  <a:lnTo>
                    <a:pt x="229273" y="112280"/>
                  </a:lnTo>
                  <a:lnTo>
                    <a:pt x="232994" y="110820"/>
                  </a:lnTo>
                  <a:lnTo>
                    <a:pt x="235419" y="103530"/>
                  </a:lnTo>
                  <a:close/>
                </a:path>
                <a:path w="529590" h="371475">
                  <a:moveTo>
                    <a:pt x="235419" y="5054"/>
                  </a:moveTo>
                  <a:lnTo>
                    <a:pt x="232854" y="0"/>
                  </a:lnTo>
                  <a:lnTo>
                    <a:pt x="227850" y="0"/>
                  </a:lnTo>
                  <a:lnTo>
                    <a:pt x="223151" y="0"/>
                  </a:lnTo>
                  <a:lnTo>
                    <a:pt x="220129" y="3835"/>
                  </a:lnTo>
                  <a:lnTo>
                    <a:pt x="221881" y="11137"/>
                  </a:lnTo>
                  <a:lnTo>
                    <a:pt x="224066" y="12750"/>
                  </a:lnTo>
                  <a:lnTo>
                    <a:pt x="226542" y="13017"/>
                  </a:lnTo>
                  <a:lnTo>
                    <a:pt x="229273" y="13804"/>
                  </a:lnTo>
                  <a:lnTo>
                    <a:pt x="232994" y="12344"/>
                  </a:lnTo>
                  <a:lnTo>
                    <a:pt x="235419" y="5054"/>
                  </a:lnTo>
                  <a:close/>
                </a:path>
                <a:path w="529590" h="371475">
                  <a:moveTo>
                    <a:pt x="278104" y="349719"/>
                  </a:moveTo>
                  <a:lnTo>
                    <a:pt x="275539" y="344665"/>
                  </a:lnTo>
                  <a:lnTo>
                    <a:pt x="270535" y="344665"/>
                  </a:lnTo>
                  <a:lnTo>
                    <a:pt x="265836" y="344665"/>
                  </a:lnTo>
                  <a:lnTo>
                    <a:pt x="262813" y="348500"/>
                  </a:lnTo>
                  <a:lnTo>
                    <a:pt x="264566" y="355803"/>
                  </a:lnTo>
                  <a:lnTo>
                    <a:pt x="266738" y="357416"/>
                  </a:lnTo>
                  <a:lnTo>
                    <a:pt x="269240" y="357695"/>
                  </a:lnTo>
                  <a:lnTo>
                    <a:pt x="271957" y="358470"/>
                  </a:lnTo>
                  <a:lnTo>
                    <a:pt x="275678" y="357009"/>
                  </a:lnTo>
                  <a:lnTo>
                    <a:pt x="278104" y="349719"/>
                  </a:lnTo>
                  <a:close/>
                </a:path>
                <a:path w="529590" h="371475">
                  <a:moveTo>
                    <a:pt x="278104" y="251244"/>
                  </a:moveTo>
                  <a:lnTo>
                    <a:pt x="275539" y="246189"/>
                  </a:lnTo>
                  <a:lnTo>
                    <a:pt x="270535" y="246189"/>
                  </a:lnTo>
                  <a:lnTo>
                    <a:pt x="265836" y="246189"/>
                  </a:lnTo>
                  <a:lnTo>
                    <a:pt x="262813" y="250024"/>
                  </a:lnTo>
                  <a:lnTo>
                    <a:pt x="264566" y="257327"/>
                  </a:lnTo>
                  <a:lnTo>
                    <a:pt x="266738" y="258940"/>
                  </a:lnTo>
                  <a:lnTo>
                    <a:pt x="269240" y="259207"/>
                  </a:lnTo>
                  <a:lnTo>
                    <a:pt x="271957" y="259994"/>
                  </a:lnTo>
                  <a:lnTo>
                    <a:pt x="275678" y="258533"/>
                  </a:lnTo>
                  <a:lnTo>
                    <a:pt x="278104" y="251244"/>
                  </a:lnTo>
                  <a:close/>
                </a:path>
                <a:path w="529590" h="371475">
                  <a:moveTo>
                    <a:pt x="278104" y="152768"/>
                  </a:moveTo>
                  <a:lnTo>
                    <a:pt x="275539" y="147713"/>
                  </a:lnTo>
                  <a:lnTo>
                    <a:pt x="270535" y="147713"/>
                  </a:lnTo>
                  <a:lnTo>
                    <a:pt x="265836" y="147713"/>
                  </a:lnTo>
                  <a:lnTo>
                    <a:pt x="262813" y="151549"/>
                  </a:lnTo>
                  <a:lnTo>
                    <a:pt x="264566" y="158851"/>
                  </a:lnTo>
                  <a:lnTo>
                    <a:pt x="266738" y="160464"/>
                  </a:lnTo>
                  <a:lnTo>
                    <a:pt x="269240" y="160731"/>
                  </a:lnTo>
                  <a:lnTo>
                    <a:pt x="271957" y="161518"/>
                  </a:lnTo>
                  <a:lnTo>
                    <a:pt x="275678" y="160058"/>
                  </a:lnTo>
                  <a:lnTo>
                    <a:pt x="278104" y="152768"/>
                  </a:lnTo>
                  <a:close/>
                </a:path>
                <a:path w="529590" h="371475">
                  <a:moveTo>
                    <a:pt x="278104" y="54292"/>
                  </a:moveTo>
                  <a:lnTo>
                    <a:pt x="275539" y="49237"/>
                  </a:lnTo>
                  <a:lnTo>
                    <a:pt x="270535" y="49237"/>
                  </a:lnTo>
                  <a:lnTo>
                    <a:pt x="265836" y="49237"/>
                  </a:lnTo>
                  <a:lnTo>
                    <a:pt x="262813" y="53073"/>
                  </a:lnTo>
                  <a:lnTo>
                    <a:pt x="264566" y="60375"/>
                  </a:lnTo>
                  <a:lnTo>
                    <a:pt x="266738" y="61988"/>
                  </a:lnTo>
                  <a:lnTo>
                    <a:pt x="269240" y="62255"/>
                  </a:lnTo>
                  <a:lnTo>
                    <a:pt x="271957" y="63042"/>
                  </a:lnTo>
                  <a:lnTo>
                    <a:pt x="275678" y="61582"/>
                  </a:lnTo>
                  <a:lnTo>
                    <a:pt x="278104" y="54292"/>
                  </a:lnTo>
                  <a:close/>
                </a:path>
                <a:path w="529590" h="371475">
                  <a:moveTo>
                    <a:pt x="323037" y="300482"/>
                  </a:moveTo>
                  <a:lnTo>
                    <a:pt x="320471" y="295414"/>
                  </a:lnTo>
                  <a:lnTo>
                    <a:pt x="315468" y="295427"/>
                  </a:lnTo>
                  <a:lnTo>
                    <a:pt x="310769" y="295427"/>
                  </a:lnTo>
                  <a:lnTo>
                    <a:pt x="307746" y="299262"/>
                  </a:lnTo>
                  <a:lnTo>
                    <a:pt x="309499" y="306552"/>
                  </a:lnTo>
                  <a:lnTo>
                    <a:pt x="311670" y="308178"/>
                  </a:lnTo>
                  <a:lnTo>
                    <a:pt x="314159" y="308444"/>
                  </a:lnTo>
                  <a:lnTo>
                    <a:pt x="316890" y="309232"/>
                  </a:lnTo>
                  <a:lnTo>
                    <a:pt x="320611" y="307771"/>
                  </a:lnTo>
                  <a:lnTo>
                    <a:pt x="323037" y="300482"/>
                  </a:lnTo>
                  <a:close/>
                </a:path>
                <a:path w="529590" h="371475">
                  <a:moveTo>
                    <a:pt x="323037" y="202006"/>
                  </a:moveTo>
                  <a:lnTo>
                    <a:pt x="320471" y="196951"/>
                  </a:lnTo>
                  <a:lnTo>
                    <a:pt x="315468" y="196951"/>
                  </a:lnTo>
                  <a:lnTo>
                    <a:pt x="310769" y="196951"/>
                  </a:lnTo>
                  <a:lnTo>
                    <a:pt x="307746" y="200787"/>
                  </a:lnTo>
                  <a:lnTo>
                    <a:pt x="309499" y="208089"/>
                  </a:lnTo>
                  <a:lnTo>
                    <a:pt x="311670" y="209702"/>
                  </a:lnTo>
                  <a:lnTo>
                    <a:pt x="314159" y="209969"/>
                  </a:lnTo>
                  <a:lnTo>
                    <a:pt x="316890" y="210756"/>
                  </a:lnTo>
                  <a:lnTo>
                    <a:pt x="320611" y="209296"/>
                  </a:lnTo>
                  <a:lnTo>
                    <a:pt x="323037" y="202006"/>
                  </a:lnTo>
                  <a:close/>
                </a:path>
                <a:path w="529590" h="371475">
                  <a:moveTo>
                    <a:pt x="323037" y="103530"/>
                  </a:moveTo>
                  <a:lnTo>
                    <a:pt x="320471" y="98475"/>
                  </a:lnTo>
                  <a:lnTo>
                    <a:pt x="315468" y="98475"/>
                  </a:lnTo>
                  <a:lnTo>
                    <a:pt x="310769" y="98475"/>
                  </a:lnTo>
                  <a:lnTo>
                    <a:pt x="307746" y="102311"/>
                  </a:lnTo>
                  <a:lnTo>
                    <a:pt x="309499" y="109601"/>
                  </a:lnTo>
                  <a:lnTo>
                    <a:pt x="311670" y="111226"/>
                  </a:lnTo>
                  <a:lnTo>
                    <a:pt x="314159" y="111493"/>
                  </a:lnTo>
                  <a:lnTo>
                    <a:pt x="316890" y="112280"/>
                  </a:lnTo>
                  <a:lnTo>
                    <a:pt x="320611" y="110820"/>
                  </a:lnTo>
                  <a:lnTo>
                    <a:pt x="323037" y="103530"/>
                  </a:lnTo>
                  <a:close/>
                </a:path>
                <a:path w="529590" h="371475">
                  <a:moveTo>
                    <a:pt x="323037" y="5054"/>
                  </a:moveTo>
                  <a:lnTo>
                    <a:pt x="320471" y="0"/>
                  </a:lnTo>
                  <a:lnTo>
                    <a:pt x="315468" y="0"/>
                  </a:lnTo>
                  <a:lnTo>
                    <a:pt x="310769" y="0"/>
                  </a:lnTo>
                  <a:lnTo>
                    <a:pt x="307746" y="3835"/>
                  </a:lnTo>
                  <a:lnTo>
                    <a:pt x="309499" y="11137"/>
                  </a:lnTo>
                  <a:lnTo>
                    <a:pt x="311670" y="12750"/>
                  </a:lnTo>
                  <a:lnTo>
                    <a:pt x="314159" y="13017"/>
                  </a:lnTo>
                  <a:lnTo>
                    <a:pt x="316890" y="13804"/>
                  </a:lnTo>
                  <a:lnTo>
                    <a:pt x="320611" y="12344"/>
                  </a:lnTo>
                  <a:lnTo>
                    <a:pt x="323037" y="5054"/>
                  </a:lnTo>
                  <a:close/>
                </a:path>
                <a:path w="529590" h="371475">
                  <a:moveTo>
                    <a:pt x="365709" y="349719"/>
                  </a:moveTo>
                  <a:lnTo>
                    <a:pt x="363143" y="344665"/>
                  </a:lnTo>
                  <a:lnTo>
                    <a:pt x="358140" y="344665"/>
                  </a:lnTo>
                  <a:lnTo>
                    <a:pt x="353441" y="344665"/>
                  </a:lnTo>
                  <a:lnTo>
                    <a:pt x="350418" y="348500"/>
                  </a:lnTo>
                  <a:lnTo>
                    <a:pt x="352171" y="355803"/>
                  </a:lnTo>
                  <a:lnTo>
                    <a:pt x="354342" y="357416"/>
                  </a:lnTo>
                  <a:lnTo>
                    <a:pt x="356831" y="357695"/>
                  </a:lnTo>
                  <a:lnTo>
                    <a:pt x="359562" y="358470"/>
                  </a:lnTo>
                  <a:lnTo>
                    <a:pt x="363283" y="357009"/>
                  </a:lnTo>
                  <a:lnTo>
                    <a:pt x="365709" y="349719"/>
                  </a:lnTo>
                  <a:close/>
                </a:path>
                <a:path w="529590" h="371475">
                  <a:moveTo>
                    <a:pt x="365709" y="251244"/>
                  </a:moveTo>
                  <a:lnTo>
                    <a:pt x="363143" y="246189"/>
                  </a:lnTo>
                  <a:lnTo>
                    <a:pt x="358140" y="246189"/>
                  </a:lnTo>
                  <a:lnTo>
                    <a:pt x="353441" y="246189"/>
                  </a:lnTo>
                  <a:lnTo>
                    <a:pt x="350418" y="250024"/>
                  </a:lnTo>
                  <a:lnTo>
                    <a:pt x="352171" y="257327"/>
                  </a:lnTo>
                  <a:lnTo>
                    <a:pt x="354342" y="258940"/>
                  </a:lnTo>
                  <a:lnTo>
                    <a:pt x="356831" y="259207"/>
                  </a:lnTo>
                  <a:lnTo>
                    <a:pt x="359562" y="259994"/>
                  </a:lnTo>
                  <a:lnTo>
                    <a:pt x="363283" y="258533"/>
                  </a:lnTo>
                  <a:lnTo>
                    <a:pt x="365709" y="251244"/>
                  </a:lnTo>
                  <a:close/>
                </a:path>
                <a:path w="529590" h="371475">
                  <a:moveTo>
                    <a:pt x="365709" y="152768"/>
                  </a:moveTo>
                  <a:lnTo>
                    <a:pt x="363143" y="147713"/>
                  </a:lnTo>
                  <a:lnTo>
                    <a:pt x="358140" y="147713"/>
                  </a:lnTo>
                  <a:lnTo>
                    <a:pt x="353441" y="147713"/>
                  </a:lnTo>
                  <a:lnTo>
                    <a:pt x="350418" y="151549"/>
                  </a:lnTo>
                  <a:lnTo>
                    <a:pt x="352171" y="158851"/>
                  </a:lnTo>
                  <a:lnTo>
                    <a:pt x="354342" y="160464"/>
                  </a:lnTo>
                  <a:lnTo>
                    <a:pt x="356831" y="160731"/>
                  </a:lnTo>
                  <a:lnTo>
                    <a:pt x="359562" y="161518"/>
                  </a:lnTo>
                  <a:lnTo>
                    <a:pt x="363283" y="160058"/>
                  </a:lnTo>
                  <a:lnTo>
                    <a:pt x="365709" y="152768"/>
                  </a:lnTo>
                  <a:close/>
                </a:path>
                <a:path w="529590" h="371475">
                  <a:moveTo>
                    <a:pt x="365709" y="54292"/>
                  </a:moveTo>
                  <a:lnTo>
                    <a:pt x="363143" y="49237"/>
                  </a:lnTo>
                  <a:lnTo>
                    <a:pt x="358140" y="49237"/>
                  </a:lnTo>
                  <a:lnTo>
                    <a:pt x="353441" y="49237"/>
                  </a:lnTo>
                  <a:lnTo>
                    <a:pt x="350418" y="53073"/>
                  </a:lnTo>
                  <a:lnTo>
                    <a:pt x="352171" y="60375"/>
                  </a:lnTo>
                  <a:lnTo>
                    <a:pt x="354342" y="61988"/>
                  </a:lnTo>
                  <a:lnTo>
                    <a:pt x="356831" y="62255"/>
                  </a:lnTo>
                  <a:lnTo>
                    <a:pt x="359562" y="63042"/>
                  </a:lnTo>
                  <a:lnTo>
                    <a:pt x="363283" y="61582"/>
                  </a:lnTo>
                  <a:lnTo>
                    <a:pt x="365709" y="54292"/>
                  </a:lnTo>
                  <a:close/>
                </a:path>
                <a:path w="529590" h="371475">
                  <a:moveTo>
                    <a:pt x="410032" y="105359"/>
                  </a:moveTo>
                  <a:lnTo>
                    <a:pt x="409486" y="102489"/>
                  </a:lnTo>
                  <a:lnTo>
                    <a:pt x="407835" y="100596"/>
                  </a:lnTo>
                  <a:lnTo>
                    <a:pt x="404710" y="101257"/>
                  </a:lnTo>
                  <a:lnTo>
                    <a:pt x="401713" y="102120"/>
                  </a:lnTo>
                  <a:lnTo>
                    <a:pt x="398005" y="103479"/>
                  </a:lnTo>
                  <a:lnTo>
                    <a:pt x="396278" y="104165"/>
                  </a:lnTo>
                  <a:lnTo>
                    <a:pt x="396163" y="105029"/>
                  </a:lnTo>
                  <a:lnTo>
                    <a:pt x="396214" y="105930"/>
                  </a:lnTo>
                  <a:lnTo>
                    <a:pt x="396443" y="106870"/>
                  </a:lnTo>
                  <a:lnTo>
                    <a:pt x="397103" y="109601"/>
                  </a:lnTo>
                  <a:lnTo>
                    <a:pt x="399275" y="111226"/>
                  </a:lnTo>
                  <a:lnTo>
                    <a:pt x="401764" y="111493"/>
                  </a:lnTo>
                  <a:lnTo>
                    <a:pt x="404482" y="112280"/>
                  </a:lnTo>
                  <a:lnTo>
                    <a:pt x="408216" y="110820"/>
                  </a:lnTo>
                  <a:lnTo>
                    <a:pt x="410032" y="105359"/>
                  </a:lnTo>
                  <a:close/>
                </a:path>
                <a:path w="529590" h="371475">
                  <a:moveTo>
                    <a:pt x="410641" y="300482"/>
                  </a:moveTo>
                  <a:lnTo>
                    <a:pt x="408076" y="295414"/>
                  </a:lnTo>
                  <a:lnTo>
                    <a:pt x="403072" y="295427"/>
                  </a:lnTo>
                  <a:lnTo>
                    <a:pt x="398373" y="295427"/>
                  </a:lnTo>
                  <a:lnTo>
                    <a:pt x="395351" y="299262"/>
                  </a:lnTo>
                  <a:lnTo>
                    <a:pt x="397103" y="306552"/>
                  </a:lnTo>
                  <a:lnTo>
                    <a:pt x="399275" y="308178"/>
                  </a:lnTo>
                  <a:lnTo>
                    <a:pt x="401764" y="308444"/>
                  </a:lnTo>
                  <a:lnTo>
                    <a:pt x="404495" y="309232"/>
                  </a:lnTo>
                  <a:lnTo>
                    <a:pt x="408216" y="307771"/>
                  </a:lnTo>
                  <a:lnTo>
                    <a:pt x="410641" y="300482"/>
                  </a:lnTo>
                  <a:close/>
                </a:path>
                <a:path w="529590" h="371475">
                  <a:moveTo>
                    <a:pt x="410641" y="202006"/>
                  </a:moveTo>
                  <a:lnTo>
                    <a:pt x="408076" y="196951"/>
                  </a:lnTo>
                  <a:lnTo>
                    <a:pt x="403072" y="196951"/>
                  </a:lnTo>
                  <a:lnTo>
                    <a:pt x="398373" y="196951"/>
                  </a:lnTo>
                  <a:lnTo>
                    <a:pt x="395351" y="200787"/>
                  </a:lnTo>
                  <a:lnTo>
                    <a:pt x="397103" y="208089"/>
                  </a:lnTo>
                  <a:lnTo>
                    <a:pt x="399275" y="209702"/>
                  </a:lnTo>
                  <a:lnTo>
                    <a:pt x="401764" y="209969"/>
                  </a:lnTo>
                  <a:lnTo>
                    <a:pt x="404495" y="210756"/>
                  </a:lnTo>
                  <a:lnTo>
                    <a:pt x="408216" y="209296"/>
                  </a:lnTo>
                  <a:lnTo>
                    <a:pt x="410641" y="202006"/>
                  </a:lnTo>
                  <a:close/>
                </a:path>
                <a:path w="529590" h="371475">
                  <a:moveTo>
                    <a:pt x="410641" y="5054"/>
                  </a:moveTo>
                  <a:lnTo>
                    <a:pt x="408076" y="0"/>
                  </a:lnTo>
                  <a:lnTo>
                    <a:pt x="403072" y="0"/>
                  </a:lnTo>
                  <a:lnTo>
                    <a:pt x="398373" y="0"/>
                  </a:lnTo>
                  <a:lnTo>
                    <a:pt x="395351" y="3835"/>
                  </a:lnTo>
                  <a:lnTo>
                    <a:pt x="397103" y="11137"/>
                  </a:lnTo>
                  <a:lnTo>
                    <a:pt x="399275" y="12750"/>
                  </a:lnTo>
                  <a:lnTo>
                    <a:pt x="401764" y="13017"/>
                  </a:lnTo>
                  <a:lnTo>
                    <a:pt x="404495" y="13804"/>
                  </a:lnTo>
                  <a:lnTo>
                    <a:pt x="408216" y="12344"/>
                  </a:lnTo>
                  <a:lnTo>
                    <a:pt x="410641" y="5054"/>
                  </a:lnTo>
                  <a:close/>
                </a:path>
                <a:path w="529590" h="371475">
                  <a:moveTo>
                    <a:pt x="453313" y="251244"/>
                  </a:moveTo>
                  <a:lnTo>
                    <a:pt x="450748" y="246189"/>
                  </a:lnTo>
                  <a:lnTo>
                    <a:pt x="445744" y="246189"/>
                  </a:lnTo>
                  <a:lnTo>
                    <a:pt x="441045" y="246189"/>
                  </a:lnTo>
                  <a:lnTo>
                    <a:pt x="438023" y="250024"/>
                  </a:lnTo>
                  <a:lnTo>
                    <a:pt x="439775" y="257327"/>
                  </a:lnTo>
                  <a:lnTo>
                    <a:pt x="441947" y="258940"/>
                  </a:lnTo>
                  <a:lnTo>
                    <a:pt x="444436" y="259207"/>
                  </a:lnTo>
                  <a:lnTo>
                    <a:pt x="447167" y="259994"/>
                  </a:lnTo>
                  <a:lnTo>
                    <a:pt x="450888" y="258533"/>
                  </a:lnTo>
                  <a:lnTo>
                    <a:pt x="453313" y="251244"/>
                  </a:lnTo>
                  <a:close/>
                </a:path>
                <a:path w="529590" h="371475">
                  <a:moveTo>
                    <a:pt x="453313" y="152768"/>
                  </a:moveTo>
                  <a:lnTo>
                    <a:pt x="450748" y="147713"/>
                  </a:lnTo>
                  <a:lnTo>
                    <a:pt x="445744" y="147713"/>
                  </a:lnTo>
                  <a:lnTo>
                    <a:pt x="441045" y="147713"/>
                  </a:lnTo>
                  <a:lnTo>
                    <a:pt x="438023" y="151549"/>
                  </a:lnTo>
                  <a:lnTo>
                    <a:pt x="439775" y="158851"/>
                  </a:lnTo>
                  <a:lnTo>
                    <a:pt x="441947" y="160464"/>
                  </a:lnTo>
                  <a:lnTo>
                    <a:pt x="444436" y="160731"/>
                  </a:lnTo>
                  <a:lnTo>
                    <a:pt x="447167" y="161518"/>
                  </a:lnTo>
                  <a:lnTo>
                    <a:pt x="450888" y="160058"/>
                  </a:lnTo>
                  <a:lnTo>
                    <a:pt x="453313" y="152768"/>
                  </a:lnTo>
                  <a:close/>
                </a:path>
                <a:path w="529590" h="371475">
                  <a:moveTo>
                    <a:pt x="498246" y="202006"/>
                  </a:moveTo>
                  <a:lnTo>
                    <a:pt x="495681" y="196951"/>
                  </a:lnTo>
                  <a:lnTo>
                    <a:pt x="490677" y="196951"/>
                  </a:lnTo>
                  <a:lnTo>
                    <a:pt x="485978" y="196951"/>
                  </a:lnTo>
                  <a:lnTo>
                    <a:pt x="482955" y="200787"/>
                  </a:lnTo>
                  <a:lnTo>
                    <a:pt x="484708" y="208089"/>
                  </a:lnTo>
                  <a:lnTo>
                    <a:pt x="486879" y="209702"/>
                  </a:lnTo>
                  <a:lnTo>
                    <a:pt x="489369" y="209969"/>
                  </a:lnTo>
                  <a:lnTo>
                    <a:pt x="492099" y="210756"/>
                  </a:lnTo>
                  <a:lnTo>
                    <a:pt x="495820" y="209296"/>
                  </a:lnTo>
                  <a:lnTo>
                    <a:pt x="498246" y="202006"/>
                  </a:lnTo>
                  <a:close/>
                </a:path>
                <a:path w="529590" h="371475">
                  <a:moveTo>
                    <a:pt x="529501" y="291757"/>
                  </a:moveTo>
                  <a:lnTo>
                    <a:pt x="528942" y="283654"/>
                  </a:lnTo>
                  <a:lnTo>
                    <a:pt x="526465" y="274421"/>
                  </a:lnTo>
                  <a:lnTo>
                    <a:pt x="511886" y="271462"/>
                  </a:lnTo>
                  <a:lnTo>
                    <a:pt x="506247" y="272948"/>
                  </a:lnTo>
                  <a:lnTo>
                    <a:pt x="500773" y="274129"/>
                  </a:lnTo>
                  <a:lnTo>
                    <a:pt x="481685" y="277177"/>
                  </a:lnTo>
                  <a:lnTo>
                    <a:pt x="443090" y="280720"/>
                  </a:lnTo>
                  <a:lnTo>
                    <a:pt x="423964" y="283629"/>
                  </a:lnTo>
                  <a:lnTo>
                    <a:pt x="422236" y="284073"/>
                  </a:lnTo>
                  <a:lnTo>
                    <a:pt x="423837" y="303288"/>
                  </a:lnTo>
                  <a:lnTo>
                    <a:pt x="424230" y="312928"/>
                  </a:lnTo>
                  <a:lnTo>
                    <a:pt x="419709" y="353415"/>
                  </a:lnTo>
                  <a:lnTo>
                    <a:pt x="415505" y="367322"/>
                  </a:lnTo>
                  <a:lnTo>
                    <a:pt x="417550" y="368871"/>
                  </a:lnTo>
                  <a:lnTo>
                    <a:pt x="420166" y="369697"/>
                  </a:lnTo>
                  <a:lnTo>
                    <a:pt x="422719" y="370243"/>
                  </a:lnTo>
                  <a:lnTo>
                    <a:pt x="434035" y="371436"/>
                  </a:lnTo>
                  <a:lnTo>
                    <a:pt x="445389" y="370408"/>
                  </a:lnTo>
                  <a:lnTo>
                    <a:pt x="490067" y="349072"/>
                  </a:lnTo>
                  <a:lnTo>
                    <a:pt x="518350" y="323138"/>
                  </a:lnTo>
                  <a:lnTo>
                    <a:pt x="528561" y="303225"/>
                  </a:lnTo>
                  <a:lnTo>
                    <a:pt x="529501" y="291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003109" y="2814599"/>
              <a:ext cx="308610" cy="226695"/>
            </a:xfrm>
            <a:custGeom>
              <a:avLst/>
              <a:gdLst/>
              <a:ahLst/>
              <a:cxnLst/>
              <a:rect l="l" t="t" r="r" b="b"/>
              <a:pathLst>
                <a:path w="308609" h="226694">
                  <a:moveTo>
                    <a:pt x="257632" y="210350"/>
                  </a:moveTo>
                  <a:lnTo>
                    <a:pt x="249821" y="200850"/>
                  </a:lnTo>
                  <a:lnTo>
                    <a:pt x="217487" y="160096"/>
                  </a:lnTo>
                  <a:lnTo>
                    <a:pt x="200685" y="140284"/>
                  </a:lnTo>
                  <a:lnTo>
                    <a:pt x="167449" y="106565"/>
                  </a:lnTo>
                  <a:lnTo>
                    <a:pt x="134848" y="79108"/>
                  </a:lnTo>
                  <a:lnTo>
                    <a:pt x="87998" y="46913"/>
                  </a:lnTo>
                  <a:lnTo>
                    <a:pt x="48793" y="29870"/>
                  </a:lnTo>
                  <a:lnTo>
                    <a:pt x="31737" y="28676"/>
                  </a:lnTo>
                  <a:lnTo>
                    <a:pt x="16141" y="35128"/>
                  </a:lnTo>
                  <a:lnTo>
                    <a:pt x="10109" y="39878"/>
                  </a:lnTo>
                  <a:lnTo>
                    <a:pt x="5448" y="46139"/>
                  </a:lnTo>
                  <a:lnTo>
                    <a:pt x="0" y="55054"/>
                  </a:lnTo>
                  <a:lnTo>
                    <a:pt x="50" y="59550"/>
                  </a:lnTo>
                  <a:lnTo>
                    <a:pt x="3721" y="61188"/>
                  </a:lnTo>
                  <a:lnTo>
                    <a:pt x="6756" y="62039"/>
                  </a:lnTo>
                  <a:lnTo>
                    <a:pt x="22809" y="67691"/>
                  </a:lnTo>
                  <a:lnTo>
                    <a:pt x="69088" y="91478"/>
                  </a:lnTo>
                  <a:lnTo>
                    <a:pt x="121285" y="123736"/>
                  </a:lnTo>
                  <a:lnTo>
                    <a:pt x="170040" y="160997"/>
                  </a:lnTo>
                  <a:lnTo>
                    <a:pt x="204038" y="192011"/>
                  </a:lnTo>
                  <a:lnTo>
                    <a:pt x="223659" y="213067"/>
                  </a:lnTo>
                  <a:lnTo>
                    <a:pt x="233768" y="223037"/>
                  </a:lnTo>
                  <a:lnTo>
                    <a:pt x="244271" y="226441"/>
                  </a:lnTo>
                  <a:lnTo>
                    <a:pt x="254254" y="216877"/>
                  </a:lnTo>
                  <a:lnTo>
                    <a:pt x="257632" y="210350"/>
                  </a:lnTo>
                  <a:close/>
                </a:path>
                <a:path w="308609" h="226694">
                  <a:moveTo>
                    <a:pt x="308419" y="206921"/>
                  </a:moveTo>
                  <a:lnTo>
                    <a:pt x="282714" y="154076"/>
                  </a:lnTo>
                  <a:lnTo>
                    <a:pt x="256654" y="110744"/>
                  </a:lnTo>
                  <a:lnTo>
                    <a:pt x="228307" y="68745"/>
                  </a:lnTo>
                  <a:lnTo>
                    <a:pt x="198653" y="27647"/>
                  </a:lnTo>
                  <a:lnTo>
                    <a:pt x="189090" y="13754"/>
                  </a:lnTo>
                  <a:lnTo>
                    <a:pt x="183553" y="6934"/>
                  </a:lnTo>
                  <a:lnTo>
                    <a:pt x="177546" y="1854"/>
                  </a:lnTo>
                  <a:lnTo>
                    <a:pt x="170370" y="0"/>
                  </a:lnTo>
                  <a:lnTo>
                    <a:pt x="161759" y="876"/>
                  </a:lnTo>
                  <a:lnTo>
                    <a:pt x="153060" y="3200"/>
                  </a:lnTo>
                  <a:lnTo>
                    <a:pt x="143878" y="6261"/>
                  </a:lnTo>
                  <a:lnTo>
                    <a:pt x="142036" y="8128"/>
                  </a:lnTo>
                  <a:lnTo>
                    <a:pt x="142062" y="10045"/>
                  </a:lnTo>
                  <a:lnTo>
                    <a:pt x="160451" y="45681"/>
                  </a:lnTo>
                  <a:lnTo>
                    <a:pt x="200101" y="97066"/>
                  </a:lnTo>
                  <a:lnTo>
                    <a:pt x="219608" y="120535"/>
                  </a:lnTo>
                  <a:lnTo>
                    <a:pt x="225742" y="128625"/>
                  </a:lnTo>
                  <a:lnTo>
                    <a:pt x="239229" y="147853"/>
                  </a:lnTo>
                  <a:lnTo>
                    <a:pt x="259588" y="178028"/>
                  </a:lnTo>
                  <a:lnTo>
                    <a:pt x="280492" y="210654"/>
                  </a:lnTo>
                  <a:lnTo>
                    <a:pt x="284962" y="215417"/>
                  </a:lnTo>
                  <a:lnTo>
                    <a:pt x="289852" y="216623"/>
                  </a:lnTo>
                  <a:lnTo>
                    <a:pt x="295300" y="215442"/>
                  </a:lnTo>
                  <a:lnTo>
                    <a:pt x="305054" y="211480"/>
                  </a:lnTo>
                  <a:lnTo>
                    <a:pt x="308419" y="206921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3451" y="2986895"/>
              <a:ext cx="133566" cy="10403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6638" y="2648345"/>
              <a:ext cx="292953" cy="29696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5075" y="3012862"/>
              <a:ext cx="107137" cy="7759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9472" y="3050467"/>
              <a:ext cx="162572" cy="16403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59472" y="2745815"/>
              <a:ext cx="344170" cy="461645"/>
            </a:xfrm>
            <a:custGeom>
              <a:avLst/>
              <a:gdLst/>
              <a:ahLst/>
              <a:cxnLst/>
              <a:rect l="l" t="t" r="r" b="b"/>
              <a:pathLst>
                <a:path w="344169" h="461644">
                  <a:moveTo>
                    <a:pt x="275259" y="382257"/>
                  </a:moveTo>
                  <a:lnTo>
                    <a:pt x="273291" y="376796"/>
                  </a:lnTo>
                  <a:lnTo>
                    <a:pt x="267957" y="374916"/>
                  </a:lnTo>
                  <a:lnTo>
                    <a:pt x="264502" y="375234"/>
                  </a:lnTo>
                  <a:lnTo>
                    <a:pt x="261556" y="377825"/>
                  </a:lnTo>
                  <a:lnTo>
                    <a:pt x="259791" y="381444"/>
                  </a:lnTo>
                  <a:lnTo>
                    <a:pt x="259384" y="382841"/>
                  </a:lnTo>
                  <a:lnTo>
                    <a:pt x="258635" y="390893"/>
                  </a:lnTo>
                  <a:lnTo>
                    <a:pt x="259854" y="399707"/>
                  </a:lnTo>
                  <a:lnTo>
                    <a:pt x="263601" y="405028"/>
                  </a:lnTo>
                  <a:lnTo>
                    <a:pt x="270459" y="402590"/>
                  </a:lnTo>
                  <a:lnTo>
                    <a:pt x="275259" y="382257"/>
                  </a:lnTo>
                  <a:close/>
                </a:path>
                <a:path w="344169" h="461644">
                  <a:moveTo>
                    <a:pt x="343611" y="425945"/>
                  </a:moveTo>
                  <a:lnTo>
                    <a:pt x="334276" y="380492"/>
                  </a:lnTo>
                  <a:lnTo>
                    <a:pt x="305828" y="345059"/>
                  </a:lnTo>
                  <a:lnTo>
                    <a:pt x="265125" y="322808"/>
                  </a:lnTo>
                  <a:lnTo>
                    <a:pt x="243230" y="316814"/>
                  </a:lnTo>
                  <a:lnTo>
                    <a:pt x="243382" y="308317"/>
                  </a:lnTo>
                  <a:lnTo>
                    <a:pt x="235483" y="297967"/>
                  </a:lnTo>
                  <a:lnTo>
                    <a:pt x="200520" y="273227"/>
                  </a:lnTo>
                  <a:lnTo>
                    <a:pt x="165239" y="248729"/>
                  </a:lnTo>
                  <a:lnTo>
                    <a:pt x="131102" y="223075"/>
                  </a:lnTo>
                  <a:lnTo>
                    <a:pt x="99580" y="194868"/>
                  </a:lnTo>
                  <a:lnTo>
                    <a:pt x="67233" y="155498"/>
                  </a:lnTo>
                  <a:lnTo>
                    <a:pt x="53581" y="114465"/>
                  </a:lnTo>
                  <a:lnTo>
                    <a:pt x="55892" y="96189"/>
                  </a:lnTo>
                  <a:lnTo>
                    <a:pt x="62763" y="79095"/>
                  </a:lnTo>
                  <a:lnTo>
                    <a:pt x="73888" y="64566"/>
                  </a:lnTo>
                  <a:lnTo>
                    <a:pt x="80162" y="58597"/>
                  </a:lnTo>
                  <a:lnTo>
                    <a:pt x="82029" y="39535"/>
                  </a:lnTo>
                  <a:lnTo>
                    <a:pt x="85458" y="13754"/>
                  </a:lnTo>
                  <a:lnTo>
                    <a:pt x="86690" y="6845"/>
                  </a:lnTo>
                  <a:lnTo>
                    <a:pt x="88239" y="0"/>
                  </a:lnTo>
                  <a:lnTo>
                    <a:pt x="76809" y="4826"/>
                  </a:lnTo>
                  <a:lnTo>
                    <a:pt x="40436" y="32245"/>
                  </a:lnTo>
                  <a:lnTo>
                    <a:pt x="14757" y="61912"/>
                  </a:lnTo>
                  <a:lnTo>
                    <a:pt x="0" y="113271"/>
                  </a:lnTo>
                  <a:lnTo>
                    <a:pt x="2311" y="130454"/>
                  </a:lnTo>
                  <a:lnTo>
                    <a:pt x="25184" y="185356"/>
                  </a:lnTo>
                  <a:lnTo>
                    <a:pt x="57429" y="221754"/>
                  </a:lnTo>
                  <a:lnTo>
                    <a:pt x="87998" y="247954"/>
                  </a:lnTo>
                  <a:lnTo>
                    <a:pt x="160820" y="300405"/>
                  </a:lnTo>
                  <a:lnTo>
                    <a:pt x="170218" y="307340"/>
                  </a:lnTo>
                  <a:lnTo>
                    <a:pt x="200228" y="332663"/>
                  </a:lnTo>
                  <a:lnTo>
                    <a:pt x="212191" y="349580"/>
                  </a:lnTo>
                  <a:lnTo>
                    <a:pt x="223100" y="352679"/>
                  </a:lnTo>
                  <a:lnTo>
                    <a:pt x="228193" y="347332"/>
                  </a:lnTo>
                  <a:lnTo>
                    <a:pt x="238099" y="331266"/>
                  </a:lnTo>
                  <a:lnTo>
                    <a:pt x="242912" y="320306"/>
                  </a:lnTo>
                  <a:lnTo>
                    <a:pt x="266725" y="327342"/>
                  </a:lnTo>
                  <a:lnTo>
                    <a:pt x="311061" y="356577"/>
                  </a:lnTo>
                  <a:lnTo>
                    <a:pt x="332232" y="390436"/>
                  </a:lnTo>
                  <a:lnTo>
                    <a:pt x="337489" y="416534"/>
                  </a:lnTo>
                  <a:lnTo>
                    <a:pt x="336283" y="429641"/>
                  </a:lnTo>
                  <a:lnTo>
                    <a:pt x="331368" y="441667"/>
                  </a:lnTo>
                  <a:lnTo>
                    <a:pt x="322783" y="451129"/>
                  </a:lnTo>
                  <a:lnTo>
                    <a:pt x="311505" y="456958"/>
                  </a:lnTo>
                  <a:lnTo>
                    <a:pt x="298513" y="458076"/>
                  </a:lnTo>
                  <a:lnTo>
                    <a:pt x="295554" y="457720"/>
                  </a:lnTo>
                  <a:lnTo>
                    <a:pt x="292658" y="460654"/>
                  </a:lnTo>
                  <a:lnTo>
                    <a:pt x="296849" y="461149"/>
                  </a:lnTo>
                  <a:lnTo>
                    <a:pt x="307479" y="461137"/>
                  </a:lnTo>
                  <a:lnTo>
                    <a:pt x="317715" y="458635"/>
                  </a:lnTo>
                  <a:lnTo>
                    <a:pt x="327012" y="453720"/>
                  </a:lnTo>
                  <a:lnTo>
                    <a:pt x="334797" y="446455"/>
                  </a:lnTo>
                  <a:lnTo>
                    <a:pt x="343611" y="425945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535" y="2745797"/>
              <a:ext cx="66179" cy="15549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13161" y="3044377"/>
              <a:ext cx="67945" cy="39370"/>
            </a:xfrm>
            <a:custGeom>
              <a:avLst/>
              <a:gdLst/>
              <a:ahLst/>
              <a:cxnLst/>
              <a:rect l="l" t="t" r="r" b="b"/>
              <a:pathLst>
                <a:path w="67944" h="39369">
                  <a:moveTo>
                    <a:pt x="21374" y="0"/>
                  </a:moveTo>
                  <a:lnTo>
                    <a:pt x="0" y="10274"/>
                  </a:lnTo>
                  <a:lnTo>
                    <a:pt x="520" y="16751"/>
                  </a:lnTo>
                  <a:lnTo>
                    <a:pt x="42748" y="37960"/>
                  </a:lnTo>
                  <a:lnTo>
                    <a:pt x="56184" y="39344"/>
                  </a:lnTo>
                  <a:lnTo>
                    <a:pt x="59474" y="38989"/>
                  </a:lnTo>
                  <a:lnTo>
                    <a:pt x="67525" y="33731"/>
                  </a:lnTo>
                  <a:lnTo>
                    <a:pt x="66687" y="27520"/>
                  </a:lnTo>
                  <a:lnTo>
                    <a:pt x="31762" y="2349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0288" y="2682162"/>
              <a:ext cx="115892" cy="21563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71182" y="2760713"/>
              <a:ext cx="7235057" cy="4242285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7921704" y="4399037"/>
            <a:ext cx="1576070" cy="91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6854">
              <a:lnSpc>
                <a:spcPct val="116700"/>
              </a:lnSpc>
              <a:spcBef>
                <a:spcPts val="100"/>
              </a:spcBef>
            </a:pPr>
            <a:r>
              <a:rPr sz="1000" b="1" spc="85" dirty="0">
                <a:solidFill>
                  <a:srgbClr val="FFFFFF"/>
                </a:solidFill>
                <a:latin typeface="Trebuchet MS"/>
                <a:cs typeface="Trebuchet MS"/>
              </a:rPr>
              <a:t>ПОГРИЖЕТЕ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СЕ</a:t>
            </a:r>
            <a:r>
              <a:rPr sz="1000" b="1" spc="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125" dirty="0">
                <a:solidFill>
                  <a:srgbClr val="FFFFFF"/>
                </a:solidFill>
                <a:latin typeface="Trebuchet MS"/>
                <a:cs typeface="Trebuchet MS"/>
              </a:rPr>
              <a:t>ДА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Trebuchet MS"/>
                <a:cs typeface="Trebuchet MS"/>
              </a:rPr>
              <a:t>БЪДЕТЕ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5" dirty="0">
                <a:solidFill>
                  <a:srgbClr val="FFFFFF"/>
                </a:solidFill>
                <a:latin typeface="Trebuchet MS"/>
                <a:cs typeface="Trebuchet MS"/>
              </a:rPr>
              <a:t>ВИДИМИ ЧРЕЗ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Trebuchet MS"/>
                <a:cs typeface="Trebuchet MS"/>
              </a:rPr>
              <a:t>ЯРКИ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95" dirty="0">
                <a:solidFill>
                  <a:srgbClr val="FFFFFF"/>
                </a:solidFill>
                <a:latin typeface="Trebuchet MS"/>
                <a:cs typeface="Trebuchet MS"/>
              </a:rPr>
              <a:t>ДРЕХИ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Trebuchet MS"/>
                <a:cs typeface="Trebuchet MS"/>
              </a:rPr>
              <a:t>И </a:t>
            </a:r>
            <a:r>
              <a:rPr sz="1000" b="1" spc="55" dirty="0">
                <a:solidFill>
                  <a:srgbClr val="FFFFFF"/>
                </a:solidFill>
                <a:latin typeface="Trebuchet MS"/>
                <a:cs typeface="Trebuchet MS"/>
              </a:rPr>
              <a:t>СВЕТЛООТРАЗИТЕЛНИ</a:t>
            </a:r>
            <a:endParaRPr sz="1000">
              <a:latin typeface="Trebuchet MS"/>
              <a:cs typeface="Trebuchet MS"/>
            </a:endParaRPr>
          </a:p>
          <a:p>
            <a:pPr marL="398145">
              <a:lnSpc>
                <a:spcPct val="100000"/>
              </a:lnSpc>
              <a:spcBef>
                <a:spcPts val="200"/>
              </a:spcBef>
            </a:pPr>
            <a:r>
              <a:rPr sz="1000" b="1" spc="45" dirty="0">
                <a:solidFill>
                  <a:srgbClr val="FFFFFF"/>
                </a:solidFill>
                <a:latin typeface="Trebuchet MS"/>
                <a:cs typeface="Trebuchet MS"/>
              </a:rPr>
              <a:t>ЕЛЕМЕНТИ.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62001" y="2487609"/>
            <a:ext cx="10404475" cy="5073015"/>
            <a:chOff x="162001" y="2487609"/>
            <a:chExt cx="10404475" cy="5073015"/>
          </a:xfrm>
        </p:grpSpPr>
        <p:sp>
          <p:nvSpPr>
            <p:cNvPr id="80" name="object 80"/>
            <p:cNvSpPr/>
            <p:nvPr/>
          </p:nvSpPr>
          <p:spPr>
            <a:xfrm>
              <a:off x="7214806" y="3425672"/>
              <a:ext cx="106045" cy="2632710"/>
            </a:xfrm>
            <a:custGeom>
              <a:avLst/>
              <a:gdLst/>
              <a:ahLst/>
              <a:cxnLst/>
              <a:rect l="l" t="t" r="r" b="b"/>
              <a:pathLst>
                <a:path w="106045" h="2632710">
                  <a:moveTo>
                    <a:pt x="105879" y="0"/>
                  </a:moveTo>
                  <a:lnTo>
                    <a:pt x="0" y="0"/>
                  </a:lnTo>
                  <a:lnTo>
                    <a:pt x="0" y="2632227"/>
                  </a:lnTo>
                  <a:lnTo>
                    <a:pt x="105879" y="2632227"/>
                  </a:lnTo>
                  <a:lnTo>
                    <a:pt x="105879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123635" y="2864698"/>
              <a:ext cx="288290" cy="287020"/>
            </a:xfrm>
            <a:custGeom>
              <a:avLst/>
              <a:gdLst/>
              <a:ahLst/>
              <a:cxnLst/>
              <a:rect l="l" t="t" r="r" b="b"/>
              <a:pathLst>
                <a:path w="288290" h="287019">
                  <a:moveTo>
                    <a:pt x="144106" y="0"/>
                  </a:moveTo>
                  <a:lnTo>
                    <a:pt x="98556" y="7313"/>
                  </a:lnTo>
                  <a:lnTo>
                    <a:pt x="58998" y="27677"/>
                  </a:lnTo>
                  <a:lnTo>
                    <a:pt x="27803" y="58729"/>
                  </a:lnTo>
                  <a:lnTo>
                    <a:pt x="7346" y="98106"/>
                  </a:lnTo>
                  <a:lnTo>
                    <a:pt x="0" y="143446"/>
                  </a:lnTo>
                  <a:lnTo>
                    <a:pt x="7346" y="188792"/>
                  </a:lnTo>
                  <a:lnTo>
                    <a:pt x="27803" y="228173"/>
                  </a:lnTo>
                  <a:lnTo>
                    <a:pt x="58998" y="259227"/>
                  </a:lnTo>
                  <a:lnTo>
                    <a:pt x="98556" y="279592"/>
                  </a:lnTo>
                  <a:lnTo>
                    <a:pt x="144106" y="286905"/>
                  </a:lnTo>
                  <a:lnTo>
                    <a:pt x="189656" y="279592"/>
                  </a:lnTo>
                  <a:lnTo>
                    <a:pt x="229215" y="259227"/>
                  </a:lnTo>
                  <a:lnTo>
                    <a:pt x="260410" y="228173"/>
                  </a:lnTo>
                  <a:lnTo>
                    <a:pt x="280867" y="188792"/>
                  </a:lnTo>
                  <a:lnTo>
                    <a:pt x="288213" y="143446"/>
                  </a:lnTo>
                  <a:lnTo>
                    <a:pt x="280867" y="98106"/>
                  </a:lnTo>
                  <a:lnTo>
                    <a:pt x="260410" y="58729"/>
                  </a:lnTo>
                  <a:lnTo>
                    <a:pt x="229215" y="27677"/>
                  </a:lnTo>
                  <a:lnTo>
                    <a:pt x="189656" y="7313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123635" y="3227278"/>
              <a:ext cx="288290" cy="287020"/>
            </a:xfrm>
            <a:custGeom>
              <a:avLst/>
              <a:gdLst/>
              <a:ahLst/>
              <a:cxnLst/>
              <a:rect l="l" t="t" r="r" b="b"/>
              <a:pathLst>
                <a:path w="288290" h="287020">
                  <a:moveTo>
                    <a:pt x="144106" y="0"/>
                  </a:moveTo>
                  <a:lnTo>
                    <a:pt x="98556" y="7313"/>
                  </a:lnTo>
                  <a:lnTo>
                    <a:pt x="58998" y="27677"/>
                  </a:lnTo>
                  <a:lnTo>
                    <a:pt x="27803" y="58729"/>
                  </a:lnTo>
                  <a:lnTo>
                    <a:pt x="7346" y="98106"/>
                  </a:lnTo>
                  <a:lnTo>
                    <a:pt x="0" y="143446"/>
                  </a:lnTo>
                  <a:lnTo>
                    <a:pt x="7346" y="188792"/>
                  </a:lnTo>
                  <a:lnTo>
                    <a:pt x="27803" y="228173"/>
                  </a:lnTo>
                  <a:lnTo>
                    <a:pt x="58998" y="259227"/>
                  </a:lnTo>
                  <a:lnTo>
                    <a:pt x="98556" y="279592"/>
                  </a:lnTo>
                  <a:lnTo>
                    <a:pt x="144106" y="286905"/>
                  </a:lnTo>
                  <a:lnTo>
                    <a:pt x="189656" y="279592"/>
                  </a:lnTo>
                  <a:lnTo>
                    <a:pt x="229215" y="259227"/>
                  </a:lnTo>
                  <a:lnTo>
                    <a:pt x="260410" y="228173"/>
                  </a:lnTo>
                  <a:lnTo>
                    <a:pt x="280867" y="188792"/>
                  </a:lnTo>
                  <a:lnTo>
                    <a:pt x="288213" y="143446"/>
                  </a:lnTo>
                  <a:lnTo>
                    <a:pt x="280867" y="98106"/>
                  </a:lnTo>
                  <a:lnTo>
                    <a:pt x="260410" y="58729"/>
                  </a:lnTo>
                  <a:lnTo>
                    <a:pt x="229215" y="27677"/>
                  </a:lnTo>
                  <a:lnTo>
                    <a:pt x="189656" y="7313"/>
                  </a:lnTo>
                  <a:lnTo>
                    <a:pt x="144106" y="0"/>
                  </a:lnTo>
                  <a:close/>
                </a:path>
              </a:pathLst>
            </a:custGeom>
            <a:solidFill>
              <a:srgbClr val="28B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885952" y="2864700"/>
              <a:ext cx="763905" cy="523875"/>
            </a:xfrm>
            <a:custGeom>
              <a:avLst/>
              <a:gdLst/>
              <a:ahLst/>
              <a:cxnLst/>
              <a:rect l="l" t="t" r="r" b="b"/>
              <a:pathLst>
                <a:path w="763904" h="523875">
                  <a:moveTo>
                    <a:pt x="161658" y="362572"/>
                  </a:moveTo>
                  <a:lnTo>
                    <a:pt x="0" y="362572"/>
                  </a:lnTo>
                  <a:lnTo>
                    <a:pt x="161658" y="523506"/>
                  </a:lnTo>
                  <a:lnTo>
                    <a:pt x="161658" y="362572"/>
                  </a:lnTo>
                  <a:close/>
                </a:path>
                <a:path w="763904" h="523875">
                  <a:moveTo>
                    <a:pt x="161658" y="0"/>
                  </a:moveTo>
                  <a:lnTo>
                    <a:pt x="0" y="0"/>
                  </a:lnTo>
                  <a:lnTo>
                    <a:pt x="161658" y="160934"/>
                  </a:lnTo>
                  <a:lnTo>
                    <a:pt x="161658" y="0"/>
                  </a:lnTo>
                  <a:close/>
                </a:path>
                <a:path w="763904" h="523875">
                  <a:moveTo>
                    <a:pt x="763562" y="362572"/>
                  </a:moveTo>
                  <a:lnTo>
                    <a:pt x="601903" y="362572"/>
                  </a:lnTo>
                  <a:lnTo>
                    <a:pt x="601903" y="523506"/>
                  </a:lnTo>
                  <a:lnTo>
                    <a:pt x="763562" y="362572"/>
                  </a:lnTo>
                  <a:close/>
                </a:path>
                <a:path w="763904" h="523875">
                  <a:moveTo>
                    <a:pt x="763562" y="0"/>
                  </a:moveTo>
                  <a:lnTo>
                    <a:pt x="601903" y="0"/>
                  </a:lnTo>
                  <a:lnTo>
                    <a:pt x="601903" y="160934"/>
                  </a:lnTo>
                  <a:lnTo>
                    <a:pt x="763562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2001" y="7308011"/>
              <a:ext cx="10404475" cy="252095"/>
            </a:xfrm>
            <a:custGeom>
              <a:avLst/>
              <a:gdLst/>
              <a:ahLst/>
              <a:cxnLst/>
              <a:rect l="l" t="t" r="r" b="b"/>
              <a:pathLst>
                <a:path w="10404475" h="252095">
                  <a:moveTo>
                    <a:pt x="10403992" y="0"/>
                  </a:moveTo>
                  <a:lnTo>
                    <a:pt x="0" y="0"/>
                  </a:lnTo>
                  <a:lnTo>
                    <a:pt x="0" y="251993"/>
                  </a:lnTo>
                  <a:lnTo>
                    <a:pt x="10403992" y="251993"/>
                  </a:lnTo>
                  <a:lnTo>
                    <a:pt x="10403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91420" y="2487609"/>
              <a:ext cx="1350069" cy="63011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7621956" y="5348071"/>
              <a:ext cx="393700" cy="570230"/>
            </a:xfrm>
            <a:custGeom>
              <a:avLst/>
              <a:gdLst/>
              <a:ahLst/>
              <a:cxnLst/>
              <a:rect l="l" t="t" r="r" b="b"/>
              <a:pathLst>
                <a:path w="393700" h="570229">
                  <a:moveTo>
                    <a:pt x="196646" y="0"/>
                  </a:moveTo>
                  <a:lnTo>
                    <a:pt x="157017" y="5792"/>
                  </a:lnTo>
                  <a:lnTo>
                    <a:pt x="120106" y="22405"/>
                  </a:lnTo>
                  <a:lnTo>
                    <a:pt x="86702" y="48692"/>
                  </a:lnTo>
                  <a:lnTo>
                    <a:pt x="57599" y="83507"/>
                  </a:lnTo>
                  <a:lnTo>
                    <a:pt x="33586" y="125703"/>
                  </a:lnTo>
                  <a:lnTo>
                    <a:pt x="15454" y="174134"/>
                  </a:lnTo>
                  <a:lnTo>
                    <a:pt x="3995" y="227653"/>
                  </a:lnTo>
                  <a:lnTo>
                    <a:pt x="0" y="285115"/>
                  </a:lnTo>
                  <a:lnTo>
                    <a:pt x="3995" y="342576"/>
                  </a:lnTo>
                  <a:lnTo>
                    <a:pt x="15454" y="396095"/>
                  </a:lnTo>
                  <a:lnTo>
                    <a:pt x="33586" y="444526"/>
                  </a:lnTo>
                  <a:lnTo>
                    <a:pt x="57599" y="486722"/>
                  </a:lnTo>
                  <a:lnTo>
                    <a:pt x="86702" y="521537"/>
                  </a:lnTo>
                  <a:lnTo>
                    <a:pt x="120106" y="547824"/>
                  </a:lnTo>
                  <a:lnTo>
                    <a:pt x="157017" y="564437"/>
                  </a:lnTo>
                  <a:lnTo>
                    <a:pt x="196646" y="570230"/>
                  </a:lnTo>
                  <a:lnTo>
                    <a:pt x="236279" y="564437"/>
                  </a:lnTo>
                  <a:lnTo>
                    <a:pt x="273192" y="547824"/>
                  </a:lnTo>
                  <a:lnTo>
                    <a:pt x="306596" y="521537"/>
                  </a:lnTo>
                  <a:lnTo>
                    <a:pt x="335699" y="486722"/>
                  </a:lnTo>
                  <a:lnTo>
                    <a:pt x="359710" y="444526"/>
                  </a:lnTo>
                  <a:lnTo>
                    <a:pt x="377840" y="396095"/>
                  </a:lnTo>
                  <a:lnTo>
                    <a:pt x="389298" y="342576"/>
                  </a:lnTo>
                  <a:lnTo>
                    <a:pt x="393293" y="285115"/>
                  </a:lnTo>
                  <a:lnTo>
                    <a:pt x="389298" y="227653"/>
                  </a:lnTo>
                  <a:lnTo>
                    <a:pt x="377840" y="174134"/>
                  </a:lnTo>
                  <a:lnTo>
                    <a:pt x="359710" y="125703"/>
                  </a:lnTo>
                  <a:lnTo>
                    <a:pt x="335699" y="83507"/>
                  </a:lnTo>
                  <a:lnTo>
                    <a:pt x="306596" y="48692"/>
                  </a:lnTo>
                  <a:lnTo>
                    <a:pt x="273192" y="22405"/>
                  </a:lnTo>
                  <a:lnTo>
                    <a:pt x="236279" y="5792"/>
                  </a:lnTo>
                  <a:lnTo>
                    <a:pt x="196646" y="0"/>
                  </a:lnTo>
                  <a:close/>
                </a:path>
              </a:pathLst>
            </a:custGeom>
            <a:solidFill>
              <a:srgbClr val="528A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717884" y="5518362"/>
              <a:ext cx="201930" cy="594360"/>
            </a:xfrm>
            <a:custGeom>
              <a:avLst/>
              <a:gdLst/>
              <a:ahLst/>
              <a:cxnLst/>
              <a:rect l="l" t="t" r="r" b="b"/>
              <a:pathLst>
                <a:path w="201929" h="594360">
                  <a:moveTo>
                    <a:pt x="172719" y="0"/>
                  </a:moveTo>
                  <a:lnTo>
                    <a:pt x="103797" y="47320"/>
                  </a:lnTo>
                  <a:lnTo>
                    <a:pt x="102933" y="622"/>
                  </a:lnTo>
                  <a:lnTo>
                    <a:pt x="93471" y="622"/>
                  </a:lnTo>
                  <a:lnTo>
                    <a:pt x="91185" y="123101"/>
                  </a:lnTo>
                  <a:lnTo>
                    <a:pt x="4648" y="63690"/>
                  </a:lnTo>
                  <a:lnTo>
                    <a:pt x="0" y="69761"/>
                  </a:lnTo>
                  <a:lnTo>
                    <a:pt x="90830" y="142201"/>
                  </a:lnTo>
                  <a:lnTo>
                    <a:pt x="82397" y="594169"/>
                  </a:lnTo>
                  <a:lnTo>
                    <a:pt x="113995" y="594169"/>
                  </a:lnTo>
                  <a:lnTo>
                    <a:pt x="107683" y="255981"/>
                  </a:lnTo>
                  <a:lnTo>
                    <a:pt x="201447" y="181203"/>
                  </a:lnTo>
                  <a:lnTo>
                    <a:pt x="196799" y="175133"/>
                  </a:lnTo>
                  <a:lnTo>
                    <a:pt x="107327" y="236562"/>
                  </a:lnTo>
                  <a:lnTo>
                    <a:pt x="105422" y="134226"/>
                  </a:lnTo>
                  <a:lnTo>
                    <a:pt x="106095" y="133350"/>
                  </a:lnTo>
                  <a:lnTo>
                    <a:pt x="105397" y="132867"/>
                  </a:lnTo>
                  <a:lnTo>
                    <a:pt x="104101" y="62052"/>
                  </a:lnTo>
                  <a:lnTo>
                    <a:pt x="176199" y="4559"/>
                  </a:lnTo>
                  <a:lnTo>
                    <a:pt x="172719" y="0"/>
                  </a:lnTo>
                  <a:close/>
                </a:path>
              </a:pathLst>
            </a:custGeom>
            <a:solidFill>
              <a:srgbClr val="183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782384" y="6003289"/>
              <a:ext cx="591185" cy="109855"/>
            </a:xfrm>
            <a:custGeom>
              <a:avLst/>
              <a:gdLst/>
              <a:ahLst/>
              <a:cxnLst/>
              <a:rect l="l" t="t" r="r" b="b"/>
              <a:pathLst>
                <a:path w="591184" h="109854">
                  <a:moveTo>
                    <a:pt x="590715" y="109245"/>
                  </a:moveTo>
                  <a:lnTo>
                    <a:pt x="582129" y="66725"/>
                  </a:lnTo>
                  <a:lnTo>
                    <a:pt x="558723" y="31991"/>
                  </a:lnTo>
                  <a:lnTo>
                    <a:pt x="524002" y="8585"/>
                  </a:lnTo>
                  <a:lnTo>
                    <a:pt x="481469" y="0"/>
                  </a:lnTo>
                  <a:lnTo>
                    <a:pt x="438950" y="8585"/>
                  </a:lnTo>
                  <a:lnTo>
                    <a:pt x="404228" y="31991"/>
                  </a:lnTo>
                  <a:lnTo>
                    <a:pt x="388416" y="55448"/>
                  </a:lnTo>
                  <a:lnTo>
                    <a:pt x="372618" y="31991"/>
                  </a:lnTo>
                  <a:lnTo>
                    <a:pt x="337883" y="8585"/>
                  </a:lnTo>
                  <a:lnTo>
                    <a:pt x="295363" y="0"/>
                  </a:lnTo>
                  <a:lnTo>
                    <a:pt x="252844" y="8585"/>
                  </a:lnTo>
                  <a:lnTo>
                    <a:pt x="218109" y="31991"/>
                  </a:lnTo>
                  <a:lnTo>
                    <a:pt x="202298" y="55460"/>
                  </a:lnTo>
                  <a:lnTo>
                    <a:pt x="186486" y="31991"/>
                  </a:lnTo>
                  <a:lnTo>
                    <a:pt x="151765" y="8585"/>
                  </a:lnTo>
                  <a:lnTo>
                    <a:pt x="109245" y="0"/>
                  </a:lnTo>
                  <a:lnTo>
                    <a:pt x="66725" y="8585"/>
                  </a:lnTo>
                  <a:lnTo>
                    <a:pt x="32004" y="31991"/>
                  </a:lnTo>
                  <a:lnTo>
                    <a:pt x="8585" y="66725"/>
                  </a:lnTo>
                  <a:lnTo>
                    <a:pt x="0" y="109245"/>
                  </a:lnTo>
                  <a:lnTo>
                    <a:pt x="186118" y="109245"/>
                  </a:lnTo>
                  <a:lnTo>
                    <a:pt x="218478" y="109245"/>
                  </a:lnTo>
                  <a:lnTo>
                    <a:pt x="372224" y="109245"/>
                  </a:lnTo>
                  <a:lnTo>
                    <a:pt x="404609" y="109245"/>
                  </a:lnTo>
                  <a:lnTo>
                    <a:pt x="590715" y="109245"/>
                  </a:lnTo>
                  <a:close/>
                </a:path>
              </a:pathLst>
            </a:custGeom>
            <a:solidFill>
              <a:srgbClr val="E6A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Текстово поле 88"/>
          <p:cNvSpPr txBox="1"/>
          <p:nvPr/>
        </p:nvSpPr>
        <p:spPr>
          <a:xfrm>
            <a:off x="-941073" y="6616671"/>
            <a:ext cx="4840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ИЗГОТВИЛ: </a:t>
            </a:r>
          </a:p>
          <a:p>
            <a:pPr algn="ctr"/>
            <a:r>
              <a:rPr lang="bg-BG" b="1" dirty="0" smtClean="0"/>
              <a:t>Р.ДИМИТРОВА</a:t>
            </a:r>
            <a:endParaRPr lang="bg-BG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74900" y="352425"/>
            <a:ext cx="6477000" cy="984885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chemeClr val="accent6">
                    <a:lumMod val="75000"/>
                  </a:schemeClr>
                </a:solidFill>
              </a:rPr>
              <a:t>Детската </a:t>
            </a:r>
            <a:r>
              <a:rPr lang="bg-BG" sz="3200" dirty="0" smtClean="0">
                <a:solidFill>
                  <a:schemeClr val="accent6">
                    <a:lumMod val="75000"/>
                  </a:schemeClr>
                </a:solidFill>
              </a:rPr>
              <a:t>безопасност </a:t>
            </a:r>
            <a:r>
              <a:rPr lang="bg-BG" sz="3200" dirty="0">
                <a:solidFill>
                  <a:schemeClr val="accent6">
                    <a:lumMod val="75000"/>
                  </a:schemeClr>
                </a:solidFill>
              </a:rPr>
              <a:t>в автомобила- детското столче</a:t>
            </a:r>
          </a:p>
        </p:txBody>
      </p:sp>
      <p:sp useBgFill="1">
        <p:nvSpPr>
          <p:cNvPr id="3" name="Текстово поле 2"/>
          <p:cNvSpPr txBox="1"/>
          <p:nvPr/>
        </p:nvSpPr>
        <p:spPr>
          <a:xfrm>
            <a:off x="165100" y="1393371"/>
            <a:ext cx="5638800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В закона е записано, че </a:t>
            </a:r>
            <a:r>
              <a:rPr lang="ru-RU" sz="2000" dirty="0" err="1" smtClean="0">
                <a:solidFill>
                  <a:schemeClr val="tx1"/>
                </a:solidFill>
              </a:rPr>
              <a:t>децата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трябва</a:t>
            </a:r>
            <a:r>
              <a:rPr lang="ru-RU" sz="2000" dirty="0" smtClean="0">
                <a:solidFill>
                  <a:schemeClr val="tx1"/>
                </a:solidFill>
              </a:rPr>
              <a:t> да </a:t>
            </a:r>
            <a:r>
              <a:rPr lang="ru-RU" sz="2000" dirty="0" err="1" smtClean="0">
                <a:solidFill>
                  <a:schemeClr val="tx1"/>
                </a:solidFill>
              </a:rPr>
              <a:t>бъдат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поставени</a:t>
            </a:r>
            <a:r>
              <a:rPr lang="ru-RU" sz="2000" dirty="0" smtClean="0">
                <a:solidFill>
                  <a:schemeClr val="tx1"/>
                </a:solidFill>
              </a:rPr>
              <a:t> в </a:t>
            </a:r>
            <a:r>
              <a:rPr lang="ru-RU" sz="2000" dirty="0" err="1" smtClean="0">
                <a:solidFill>
                  <a:schemeClr val="tx1"/>
                </a:solidFill>
              </a:rPr>
              <a:t>обезопасителни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столчета</a:t>
            </a:r>
            <a:r>
              <a:rPr lang="ru-RU" sz="2000" dirty="0" smtClean="0">
                <a:solidFill>
                  <a:schemeClr val="tx1"/>
                </a:solidFill>
              </a:rPr>
              <a:t> от </a:t>
            </a:r>
            <a:r>
              <a:rPr lang="ru-RU" sz="2000" dirty="0" err="1" smtClean="0">
                <a:solidFill>
                  <a:schemeClr val="tx1"/>
                </a:solidFill>
              </a:rPr>
              <a:t>раждането</a:t>
            </a:r>
            <a:r>
              <a:rPr lang="ru-RU" sz="2000" dirty="0" smtClean="0">
                <a:solidFill>
                  <a:schemeClr val="tx1"/>
                </a:solidFill>
              </a:rPr>
              <a:t> им до </a:t>
            </a:r>
            <a:r>
              <a:rPr lang="ru-RU" sz="2000" dirty="0" err="1" smtClean="0">
                <a:solidFill>
                  <a:schemeClr val="tx1"/>
                </a:solidFill>
              </a:rPr>
              <a:t>достигането</a:t>
            </a:r>
            <a:r>
              <a:rPr lang="ru-RU" sz="2000" dirty="0" smtClean="0">
                <a:solidFill>
                  <a:schemeClr val="tx1"/>
                </a:solidFill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</a:rPr>
              <a:t>ръст</a:t>
            </a:r>
            <a:r>
              <a:rPr lang="ru-RU" sz="2000" dirty="0" smtClean="0">
                <a:solidFill>
                  <a:schemeClr val="tx1"/>
                </a:solidFill>
              </a:rPr>
              <a:t> от 150 см и </a:t>
            </a:r>
            <a:r>
              <a:rPr lang="ru-RU" sz="2000" dirty="0" err="1" smtClean="0">
                <a:solidFill>
                  <a:schemeClr val="tx1"/>
                </a:solidFill>
              </a:rPr>
              <a:t>тегло</a:t>
            </a:r>
            <a:r>
              <a:rPr lang="ru-RU" sz="2000" dirty="0" smtClean="0">
                <a:solidFill>
                  <a:schemeClr val="tx1"/>
                </a:solidFill>
              </a:rPr>
              <a:t> 36 кг.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 smtClean="0">
                <a:solidFill>
                  <a:schemeClr val="tx1"/>
                </a:solidFill>
              </a:rPr>
              <a:t>Всъщност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децата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обикновено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достигат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този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ръст</a:t>
            </a:r>
            <a:r>
              <a:rPr lang="ru-RU" sz="2000" dirty="0" smtClean="0">
                <a:solidFill>
                  <a:schemeClr val="tx1"/>
                </a:solidFill>
              </a:rPr>
              <a:t> и </a:t>
            </a:r>
            <a:r>
              <a:rPr lang="ru-RU" sz="2000" dirty="0" err="1" smtClean="0">
                <a:solidFill>
                  <a:schemeClr val="tx1"/>
                </a:solidFill>
              </a:rPr>
              <a:t>килограми</a:t>
            </a:r>
            <a:r>
              <a:rPr lang="ru-RU" sz="2000" dirty="0" smtClean="0">
                <a:solidFill>
                  <a:schemeClr val="tx1"/>
                </a:solidFill>
              </a:rPr>
              <a:t> на около 13 </a:t>
            </a:r>
            <a:r>
              <a:rPr lang="ru-RU" sz="2000" dirty="0" err="1" smtClean="0">
                <a:solidFill>
                  <a:schemeClr val="tx1"/>
                </a:solidFill>
              </a:rPr>
              <a:t>години</a:t>
            </a:r>
            <a:r>
              <a:rPr lang="ru-RU" sz="2000" dirty="0" smtClean="0">
                <a:solidFill>
                  <a:schemeClr val="tx1"/>
                </a:solidFill>
              </a:rPr>
              <a:t>, т.е. – </a:t>
            </a:r>
            <a:r>
              <a:rPr lang="ru-RU" sz="2000" dirty="0" err="1" smtClean="0">
                <a:solidFill>
                  <a:schemeClr val="tx1"/>
                </a:solidFill>
              </a:rPr>
              <a:t>според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правилника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трябва</a:t>
            </a:r>
            <a:r>
              <a:rPr lang="ru-RU" sz="2000" dirty="0" smtClean="0">
                <a:solidFill>
                  <a:schemeClr val="tx1"/>
                </a:solidFill>
              </a:rPr>
              <a:t> да се </a:t>
            </a:r>
            <a:r>
              <a:rPr lang="ru-RU" sz="2000" dirty="0" err="1" smtClean="0">
                <a:solidFill>
                  <a:schemeClr val="tx1"/>
                </a:solidFill>
              </a:rPr>
              <a:t>придвижват</a:t>
            </a:r>
            <a:r>
              <a:rPr lang="ru-RU" sz="2000" dirty="0" smtClean="0">
                <a:solidFill>
                  <a:schemeClr val="tx1"/>
                </a:solidFill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</a:rPr>
              <a:t>детско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столче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дотогава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bg-BG" sz="2000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00" y="4868589"/>
            <a:ext cx="5370880" cy="2636681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6032500" y="1550538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/>
              <a:t>Обезопасяването</a:t>
            </a:r>
            <a:r>
              <a:rPr lang="ru-RU" dirty="0" smtClean="0"/>
              <a:t> на </a:t>
            </a:r>
            <a:r>
              <a:rPr lang="ru-RU" dirty="0" err="1" smtClean="0"/>
              <a:t>децата</a:t>
            </a:r>
            <a:r>
              <a:rPr lang="ru-RU" dirty="0" smtClean="0"/>
              <a:t>       в </a:t>
            </a:r>
            <a:r>
              <a:rPr lang="ru-RU" dirty="0" err="1" smtClean="0"/>
              <a:t>автомобила</a:t>
            </a:r>
            <a:r>
              <a:rPr lang="ru-RU" dirty="0" smtClean="0"/>
              <a:t> </a:t>
            </a:r>
            <a:r>
              <a:rPr lang="ru-RU" dirty="0" err="1" smtClean="0"/>
              <a:t>спасява</a:t>
            </a:r>
            <a:r>
              <a:rPr lang="ru-RU" dirty="0" smtClean="0"/>
              <a:t> </a:t>
            </a:r>
            <a:r>
              <a:rPr lang="ru-RU" dirty="0" err="1" smtClean="0"/>
              <a:t>техния</a:t>
            </a:r>
            <a:r>
              <a:rPr lang="ru-RU" dirty="0" smtClean="0"/>
              <a:t>       живот и </a:t>
            </a:r>
            <a:r>
              <a:rPr lang="ru-RU" dirty="0" err="1" smtClean="0"/>
              <a:t>опазва</a:t>
            </a:r>
            <a:r>
              <a:rPr lang="ru-RU" dirty="0" smtClean="0"/>
              <a:t> </a:t>
            </a:r>
            <a:r>
              <a:rPr lang="ru-RU" dirty="0" err="1" smtClean="0"/>
              <a:t>здравето</a:t>
            </a:r>
            <a:r>
              <a:rPr lang="ru-RU" dirty="0" smtClean="0"/>
              <a:t> им.       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/>
              <a:t>Това</a:t>
            </a:r>
            <a:r>
              <a:rPr lang="ru-RU" dirty="0" smtClean="0"/>
              <a:t> е </a:t>
            </a:r>
            <a:r>
              <a:rPr lang="ru-RU" dirty="0" err="1" smtClean="0"/>
              <a:t>задължение</a:t>
            </a:r>
            <a:r>
              <a:rPr lang="ru-RU" dirty="0" smtClean="0"/>
              <a:t> и </a:t>
            </a:r>
            <a:r>
              <a:rPr lang="ru-RU" dirty="0" err="1" smtClean="0"/>
              <a:t>израз</a:t>
            </a:r>
            <a:r>
              <a:rPr lang="ru-RU" dirty="0" smtClean="0"/>
              <a:t>  на </a:t>
            </a:r>
            <a:r>
              <a:rPr lang="ru-RU" dirty="0" err="1" smtClean="0"/>
              <a:t>грижа</a:t>
            </a:r>
            <a:r>
              <a:rPr lang="ru-RU" dirty="0" smtClean="0"/>
              <a:t> на </a:t>
            </a: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 smtClean="0"/>
              <a:t>родител</a:t>
            </a:r>
            <a:r>
              <a:rPr lang="ru-RU" dirty="0" smtClean="0"/>
              <a:t>.       </a:t>
            </a:r>
            <a:endParaRPr lang="en-US" dirty="0" smtClean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3"/>
          <a:srcRect l="2174" t="14493" r="3261" b="11594"/>
          <a:stretch/>
        </p:blipFill>
        <p:spPr>
          <a:xfrm>
            <a:off x="165100" y="4892027"/>
            <a:ext cx="4556110" cy="267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2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89179" y="587330"/>
            <a:ext cx="5115041" cy="615553"/>
          </a:xfrm>
        </p:spPr>
        <p:txBody>
          <a:bodyPr/>
          <a:lstStyle/>
          <a:p>
            <a:r>
              <a:rPr lang="bg-BG" sz="4000" dirty="0" smtClean="0"/>
              <a:t>Безопасност по пътя</a:t>
            </a:r>
            <a:endParaRPr lang="bg-BG" sz="40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4980899" y="1800225"/>
            <a:ext cx="5791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Когато</a:t>
            </a:r>
            <a:r>
              <a:rPr lang="ru-RU" sz="2400" dirty="0" smtClean="0"/>
              <a:t> </a:t>
            </a:r>
            <a:r>
              <a:rPr lang="ru-RU" sz="2400" dirty="0" err="1" smtClean="0"/>
              <a:t>детето</a:t>
            </a:r>
            <a:r>
              <a:rPr lang="ru-RU" sz="2400" dirty="0" smtClean="0"/>
              <a:t> е </a:t>
            </a:r>
            <a:r>
              <a:rPr lang="ru-RU" sz="2400" dirty="0" err="1" smtClean="0"/>
              <a:t>достатъчно</a:t>
            </a:r>
            <a:r>
              <a:rPr lang="ru-RU" sz="2400" dirty="0" smtClean="0"/>
              <a:t> </a:t>
            </a:r>
            <a:r>
              <a:rPr lang="ru-RU" sz="2400" dirty="0" err="1" smtClean="0"/>
              <a:t>голямо</a:t>
            </a:r>
            <a:r>
              <a:rPr lang="ru-RU" sz="2400" dirty="0" smtClean="0"/>
              <a:t>, за да ходи с Вас, </a:t>
            </a:r>
            <a:r>
              <a:rPr lang="ru-RU" sz="2400" dirty="0" err="1" smtClean="0"/>
              <a:t>говорете</a:t>
            </a:r>
            <a:r>
              <a:rPr lang="ru-RU" sz="2400" dirty="0" smtClean="0"/>
              <a:t>  </a:t>
            </a:r>
            <a:r>
              <a:rPr lang="ru-RU" sz="2400" dirty="0" err="1" smtClean="0"/>
              <a:t>му</a:t>
            </a:r>
            <a:r>
              <a:rPr lang="ru-RU" sz="2400" dirty="0" smtClean="0"/>
              <a:t>, че правило номер </a:t>
            </a:r>
            <a:r>
              <a:rPr lang="ru-RU" sz="2400" dirty="0" err="1" smtClean="0"/>
              <a:t>едно</a:t>
            </a:r>
            <a:r>
              <a:rPr lang="ru-RU" sz="2400" dirty="0" smtClean="0"/>
              <a:t>  е </a:t>
            </a:r>
            <a:r>
              <a:rPr lang="ru-RU" sz="2400" dirty="0" err="1" smtClean="0"/>
              <a:t>винаги</a:t>
            </a:r>
            <a:r>
              <a:rPr lang="ru-RU" sz="2400" dirty="0" smtClean="0"/>
              <a:t> да </a:t>
            </a:r>
            <a:r>
              <a:rPr lang="ru-RU" sz="2400" dirty="0" err="1" smtClean="0"/>
              <a:t>държи</a:t>
            </a:r>
            <a:r>
              <a:rPr lang="ru-RU" sz="2400" dirty="0" smtClean="0"/>
              <a:t> </a:t>
            </a:r>
            <a:r>
              <a:rPr lang="ru-RU" sz="2400" dirty="0" err="1" smtClean="0"/>
              <a:t>ръката</a:t>
            </a:r>
            <a:r>
              <a:rPr lang="ru-RU" sz="2400" dirty="0" smtClean="0"/>
              <a:t> Ви.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smtClean="0"/>
              <a:t> Учете </a:t>
            </a:r>
            <a:r>
              <a:rPr lang="ru-RU" sz="2400" dirty="0" err="1" smtClean="0"/>
              <a:t>го</a:t>
            </a:r>
            <a:r>
              <a:rPr lang="ru-RU" sz="2400" dirty="0" smtClean="0"/>
              <a:t>, че </a:t>
            </a:r>
            <a:r>
              <a:rPr lang="ru-RU" sz="2400" dirty="0" err="1" smtClean="0"/>
              <a:t>движението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навън</a:t>
            </a:r>
            <a:r>
              <a:rPr lang="ru-RU" sz="2400" dirty="0" smtClean="0"/>
              <a:t>  е опасно и колите </a:t>
            </a:r>
            <a:r>
              <a:rPr lang="ru-RU" sz="2400" dirty="0" err="1" smtClean="0"/>
              <a:t>могат</a:t>
            </a:r>
            <a:r>
              <a:rPr lang="ru-RU" sz="2400" dirty="0" smtClean="0"/>
              <a:t> да ни  </a:t>
            </a:r>
            <a:r>
              <a:rPr lang="ru-RU" sz="2400" dirty="0" err="1" smtClean="0"/>
              <a:t>наранят</a:t>
            </a:r>
            <a:r>
              <a:rPr lang="ru-RU" sz="2400" dirty="0" smtClean="0"/>
              <a:t>, </a:t>
            </a:r>
            <a:r>
              <a:rPr lang="ru-RU" sz="2400" dirty="0" err="1" smtClean="0"/>
              <a:t>защото</a:t>
            </a:r>
            <a:r>
              <a:rPr lang="ru-RU" sz="2400" dirty="0" smtClean="0"/>
              <a:t> </a:t>
            </a:r>
            <a:r>
              <a:rPr lang="ru-RU" sz="2400" dirty="0" err="1" smtClean="0"/>
              <a:t>са</a:t>
            </a:r>
            <a:r>
              <a:rPr lang="ru-RU" sz="2400" dirty="0" smtClean="0"/>
              <a:t> </a:t>
            </a:r>
            <a:r>
              <a:rPr lang="ru-RU" sz="2400" dirty="0" err="1" smtClean="0"/>
              <a:t>големи</a:t>
            </a:r>
            <a:r>
              <a:rPr lang="ru-RU" sz="2400" dirty="0" smtClean="0"/>
              <a:t> и </a:t>
            </a:r>
            <a:r>
              <a:rPr lang="ru-RU" sz="2400" dirty="0" err="1" smtClean="0"/>
              <a:t>мощни</a:t>
            </a:r>
            <a:r>
              <a:rPr lang="ru-RU" sz="2400" dirty="0" smtClean="0"/>
              <a:t>, а </a:t>
            </a:r>
            <a:r>
              <a:rPr lang="ru-RU" sz="2400" dirty="0" err="1" smtClean="0"/>
              <a:t>хората</a:t>
            </a:r>
            <a:r>
              <a:rPr lang="ru-RU" sz="2400" dirty="0" smtClean="0"/>
              <a:t> - </a:t>
            </a:r>
            <a:r>
              <a:rPr lang="ru-RU" sz="2400" dirty="0" err="1" smtClean="0"/>
              <a:t>крехки</a:t>
            </a:r>
            <a:r>
              <a:rPr lang="ru-RU" sz="2400" dirty="0" smtClean="0"/>
              <a:t> и </a:t>
            </a:r>
            <a:r>
              <a:rPr lang="ru-RU" sz="2400" dirty="0" err="1" smtClean="0"/>
              <a:t>уязвими</a:t>
            </a:r>
            <a:r>
              <a:rPr lang="ru-RU" sz="2400" dirty="0" smtClean="0"/>
              <a:t>.  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 smtClean="0"/>
              <a:t>Обяснявайте</a:t>
            </a:r>
            <a:r>
              <a:rPr lang="ru-RU" sz="2400" dirty="0" smtClean="0"/>
              <a:t> </a:t>
            </a:r>
            <a:r>
              <a:rPr lang="ru-RU" sz="2400" dirty="0" err="1" smtClean="0"/>
              <a:t>защо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превозните</a:t>
            </a:r>
            <a:r>
              <a:rPr lang="ru-RU" sz="2400" dirty="0" smtClean="0"/>
              <a:t>        средства се </a:t>
            </a:r>
            <a:r>
              <a:rPr lang="ru-RU" sz="2400" dirty="0" err="1" smtClean="0"/>
              <a:t>движат</a:t>
            </a:r>
            <a:r>
              <a:rPr lang="ru-RU" sz="2400" dirty="0" smtClean="0"/>
              <a:t> по </a:t>
            </a:r>
            <a:r>
              <a:rPr lang="ru-RU" sz="2400" dirty="0" err="1" smtClean="0"/>
              <a:t>пътното</a:t>
            </a:r>
            <a:r>
              <a:rPr lang="ru-RU" sz="2400" dirty="0" smtClean="0"/>
              <a:t>       платно, а </a:t>
            </a:r>
            <a:r>
              <a:rPr lang="ru-RU" sz="2400" dirty="0" err="1" smtClean="0"/>
              <a:t>хората</a:t>
            </a:r>
            <a:r>
              <a:rPr lang="ru-RU" sz="2400" dirty="0" smtClean="0"/>
              <a:t> по </a:t>
            </a:r>
            <a:r>
              <a:rPr lang="ru-RU" sz="2400" dirty="0" err="1" smtClean="0"/>
              <a:t>тротоарите</a:t>
            </a:r>
            <a:r>
              <a:rPr lang="ru-RU" sz="2400" dirty="0" smtClean="0"/>
              <a:t>. </a:t>
            </a:r>
          </a:p>
          <a:p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Уверете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се, че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детето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ходи до Вас       от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вътрешната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страна на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тротоара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bg-BG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" y="1460985"/>
            <a:ext cx="555307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0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9500" y="587330"/>
            <a:ext cx="8458199" cy="1107996"/>
          </a:xfrm>
        </p:spPr>
        <p:txBody>
          <a:bodyPr/>
          <a:lstStyle/>
          <a:p>
            <a:pPr algn="ctr"/>
            <a:r>
              <a:rPr lang="ru-RU" sz="3600" dirty="0"/>
              <a:t>Спри, </a:t>
            </a:r>
            <a:r>
              <a:rPr lang="ru-RU" sz="3600" dirty="0" err="1"/>
              <a:t>Погледни</a:t>
            </a:r>
            <a:r>
              <a:rPr lang="ru-RU" sz="3600" dirty="0"/>
              <a:t>, </a:t>
            </a:r>
            <a:r>
              <a:rPr lang="ru-RU" sz="3600" dirty="0" err="1"/>
              <a:t>Ослушай</a:t>
            </a:r>
            <a:r>
              <a:rPr lang="ru-RU" sz="3600" dirty="0"/>
              <a:t> се, </a:t>
            </a:r>
            <a:r>
              <a:rPr lang="ru-RU" sz="3600" dirty="0" err="1"/>
              <a:t>Помисли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317500" y="1876425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Четирите</a:t>
            </a:r>
            <a:r>
              <a:rPr lang="ru-RU" dirty="0" smtClean="0"/>
              <a:t> правила </a:t>
            </a:r>
            <a:r>
              <a:rPr lang="ru-RU" dirty="0" err="1" smtClean="0"/>
              <a:t>преди</a:t>
            </a:r>
            <a:r>
              <a:rPr lang="ru-RU" dirty="0" smtClean="0"/>
              <a:t> да пресечем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безценна</a:t>
            </a:r>
            <a:r>
              <a:rPr lang="ru-RU" dirty="0" smtClean="0"/>
              <a:t> техника за </a:t>
            </a:r>
            <a:r>
              <a:rPr lang="ru-RU" dirty="0" err="1" smtClean="0"/>
              <a:t>безопасност</a:t>
            </a:r>
            <a:r>
              <a:rPr lang="ru-RU" dirty="0" smtClean="0"/>
              <a:t>  на </a:t>
            </a:r>
            <a:r>
              <a:rPr lang="ru-RU" dirty="0" err="1" smtClean="0"/>
              <a:t>пешеходеца</a:t>
            </a:r>
            <a:r>
              <a:rPr lang="en-US" dirty="0" smtClean="0"/>
              <a:t>.</a:t>
            </a:r>
            <a:endParaRPr lang="ru-RU" dirty="0" smtClean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546100" y="3857625"/>
            <a:ext cx="487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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Спри</a:t>
            </a:r>
            <a:r>
              <a:rPr lang="ru-RU" dirty="0" smtClean="0"/>
              <a:t>, </a:t>
            </a:r>
            <a:r>
              <a:rPr lang="ru-RU" dirty="0" err="1" smtClean="0"/>
              <a:t>преди</a:t>
            </a:r>
            <a:r>
              <a:rPr lang="ru-RU" dirty="0" smtClean="0"/>
              <a:t> да достигнем </a:t>
            </a:r>
            <a:r>
              <a:rPr lang="ru-RU" dirty="0" err="1" smtClean="0"/>
              <a:t>ръба</a:t>
            </a:r>
            <a:r>
              <a:rPr lang="ru-RU" dirty="0" smtClean="0"/>
              <a:t>  на </a:t>
            </a:r>
            <a:r>
              <a:rPr lang="ru-RU" dirty="0" err="1" smtClean="0"/>
              <a:t>тротоара</a:t>
            </a:r>
            <a:r>
              <a:rPr lang="ru-RU" dirty="0" smtClean="0"/>
              <a:t>: </a:t>
            </a:r>
            <a:r>
              <a:rPr lang="ru-RU" dirty="0" err="1" smtClean="0"/>
              <a:t>обяснете</a:t>
            </a:r>
            <a:r>
              <a:rPr lang="ru-RU" dirty="0" smtClean="0"/>
              <a:t> </a:t>
            </a:r>
            <a:r>
              <a:rPr lang="ru-RU" dirty="0" err="1" smtClean="0"/>
              <a:t>защо</a:t>
            </a:r>
            <a:r>
              <a:rPr lang="ru-RU" dirty="0" smtClean="0"/>
              <a:t>  е </a:t>
            </a:r>
            <a:r>
              <a:rPr lang="ru-RU" dirty="0" err="1" smtClean="0"/>
              <a:t>задължително</a:t>
            </a:r>
            <a:r>
              <a:rPr lang="ru-RU" dirty="0" smtClean="0"/>
              <a:t> да </a:t>
            </a:r>
            <a:r>
              <a:rPr lang="ru-RU" dirty="0" err="1" smtClean="0"/>
              <a:t>спрем</a:t>
            </a:r>
            <a:r>
              <a:rPr lang="ru-RU" dirty="0" smtClean="0"/>
              <a:t> </a:t>
            </a:r>
            <a:r>
              <a:rPr lang="ru-RU" dirty="0" err="1" smtClean="0"/>
              <a:t>преди</a:t>
            </a:r>
            <a:r>
              <a:rPr lang="ru-RU" dirty="0" smtClean="0"/>
              <a:t>  </a:t>
            </a:r>
            <a:r>
              <a:rPr lang="ru-RU" dirty="0" err="1" smtClean="0"/>
              <a:t>пресичане</a:t>
            </a:r>
            <a:r>
              <a:rPr lang="ru-RU" dirty="0" smtClean="0"/>
              <a:t>, за да </a:t>
            </a:r>
            <a:r>
              <a:rPr lang="ru-RU" dirty="0" err="1" smtClean="0"/>
              <a:t>преценим</a:t>
            </a:r>
            <a:r>
              <a:rPr lang="ru-RU" dirty="0" smtClean="0"/>
              <a:t>  </a:t>
            </a:r>
            <a:r>
              <a:rPr lang="ru-RU" dirty="0" err="1" smtClean="0"/>
              <a:t>правилно</a:t>
            </a:r>
            <a:r>
              <a:rPr lang="ru-RU" dirty="0" smtClean="0"/>
              <a:t> </a:t>
            </a:r>
            <a:r>
              <a:rPr lang="ru-RU" dirty="0" err="1" smtClean="0"/>
              <a:t>ситуацията</a:t>
            </a:r>
            <a:r>
              <a:rPr lang="ru-RU" dirty="0" smtClean="0"/>
              <a:t>..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2714625"/>
            <a:ext cx="5181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60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89179" y="587330"/>
            <a:ext cx="5115041" cy="384721"/>
          </a:xfrm>
        </p:spPr>
        <p:txBody>
          <a:bodyPr/>
          <a:lstStyle/>
          <a:p>
            <a:pPr algn="ctr"/>
            <a:r>
              <a:rPr lang="bg-BG" dirty="0" smtClean="0"/>
              <a:t>ПОГЛЕДНИ</a:t>
            </a:r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51497" y="1647825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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Погледни</a:t>
            </a:r>
            <a:r>
              <a:rPr lang="ru-RU" dirty="0" smtClean="0"/>
              <a:t> </a:t>
            </a:r>
            <a:r>
              <a:rPr lang="ru-RU" dirty="0" err="1" smtClean="0"/>
              <a:t>наляво</a:t>
            </a:r>
            <a:r>
              <a:rPr lang="ru-RU" dirty="0" smtClean="0"/>
              <a:t>, </a:t>
            </a:r>
            <a:r>
              <a:rPr lang="ru-RU" dirty="0" err="1" smtClean="0"/>
              <a:t>надясно</a:t>
            </a:r>
            <a:r>
              <a:rPr lang="ru-RU" dirty="0" smtClean="0"/>
              <a:t> и пак  </a:t>
            </a:r>
            <a:r>
              <a:rPr lang="ru-RU" dirty="0" err="1" smtClean="0"/>
              <a:t>наляво</a:t>
            </a:r>
            <a:r>
              <a:rPr lang="ru-RU" dirty="0" smtClean="0"/>
              <a:t>: </a:t>
            </a:r>
            <a:r>
              <a:rPr lang="ru-RU" dirty="0" err="1" smtClean="0"/>
              <a:t>създайте</a:t>
            </a:r>
            <a:r>
              <a:rPr lang="ru-RU" dirty="0" smtClean="0"/>
              <a:t> умение на </a:t>
            </a:r>
            <a:r>
              <a:rPr lang="ru-RU" dirty="0" err="1" smtClean="0"/>
              <a:t>детето</a:t>
            </a:r>
            <a:r>
              <a:rPr lang="ru-RU" dirty="0" smtClean="0"/>
              <a:t>   да </a:t>
            </a:r>
            <a:r>
              <a:rPr lang="ru-RU" dirty="0" err="1" smtClean="0"/>
              <a:t>реагира</a:t>
            </a:r>
            <a:r>
              <a:rPr lang="ru-RU" dirty="0" smtClean="0"/>
              <a:t> адекватно на </a:t>
            </a:r>
            <a:r>
              <a:rPr lang="ru-RU" dirty="0" err="1" smtClean="0"/>
              <a:t>движението</a:t>
            </a:r>
            <a:r>
              <a:rPr lang="ru-RU" dirty="0" smtClean="0"/>
              <a:t>, </a:t>
            </a:r>
            <a:r>
              <a:rPr lang="ru-RU" dirty="0" err="1" smtClean="0"/>
              <a:t>преминаващо</a:t>
            </a:r>
            <a:r>
              <a:rPr lang="ru-RU" dirty="0" smtClean="0"/>
              <a:t> и в </a:t>
            </a:r>
            <a:r>
              <a:rPr lang="ru-RU" dirty="0" err="1" smtClean="0"/>
              <a:t>двете</a:t>
            </a:r>
            <a:r>
              <a:rPr lang="ru-RU" dirty="0" smtClean="0"/>
              <a:t> </a:t>
            </a:r>
            <a:r>
              <a:rPr lang="ru-RU" dirty="0" err="1" smtClean="0"/>
              <a:t>посоки</a:t>
            </a:r>
            <a:r>
              <a:rPr lang="ru-RU" dirty="0" smtClean="0"/>
              <a:t>.  </a:t>
            </a: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3814014"/>
            <a:ext cx="3341869" cy="271150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00" y="3629025"/>
            <a:ext cx="5567362" cy="338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21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89179" y="587330"/>
            <a:ext cx="5115041" cy="384721"/>
          </a:xfrm>
        </p:spPr>
        <p:txBody>
          <a:bodyPr/>
          <a:lstStyle/>
          <a:p>
            <a:pPr algn="ctr"/>
            <a:r>
              <a:rPr lang="bg-BG" dirty="0" smtClean="0"/>
              <a:t>ОСЛУШАЙ СЕ</a:t>
            </a:r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610360" y="1656856"/>
            <a:ext cx="6477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 </a:t>
            </a:r>
            <a:r>
              <a:rPr lang="ru-RU" sz="3200" dirty="0" err="1" smtClean="0">
                <a:solidFill>
                  <a:schemeClr val="accent6">
                    <a:lumMod val="75000"/>
                  </a:schemeClr>
                </a:solidFill>
              </a:rPr>
              <a:t>Ослушай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 се </a:t>
            </a:r>
            <a:r>
              <a:rPr lang="ru-RU" dirty="0" smtClean="0"/>
              <a:t>за </a:t>
            </a:r>
            <a:r>
              <a:rPr lang="ru-RU" dirty="0" err="1" smtClean="0"/>
              <a:t>превозни</a:t>
            </a:r>
            <a:r>
              <a:rPr lang="ru-RU" dirty="0" smtClean="0"/>
              <a:t> средства  в </a:t>
            </a:r>
            <a:r>
              <a:rPr lang="ru-RU" dirty="0" err="1" smtClean="0"/>
              <a:t>близост</a:t>
            </a:r>
            <a:r>
              <a:rPr lang="ru-RU" dirty="0" smtClean="0"/>
              <a:t>: </a:t>
            </a:r>
            <a:r>
              <a:rPr lang="ru-RU" dirty="0" err="1" smtClean="0"/>
              <a:t>понякога</a:t>
            </a:r>
            <a:r>
              <a:rPr lang="ru-RU" dirty="0" smtClean="0"/>
              <a:t> </a:t>
            </a:r>
            <a:r>
              <a:rPr lang="ru-RU" dirty="0" err="1" smtClean="0"/>
              <a:t>звукът</a:t>
            </a:r>
            <a:r>
              <a:rPr lang="ru-RU" dirty="0" smtClean="0"/>
              <a:t>  </a:t>
            </a:r>
            <a:r>
              <a:rPr lang="ru-RU" dirty="0" err="1" smtClean="0"/>
              <a:t>предшества</a:t>
            </a:r>
            <a:r>
              <a:rPr lang="ru-RU" dirty="0" smtClean="0"/>
              <a:t> </a:t>
            </a:r>
            <a:r>
              <a:rPr lang="ru-RU" dirty="0" err="1" smtClean="0"/>
              <a:t>зрителното</a:t>
            </a:r>
            <a:r>
              <a:rPr lang="ru-RU" dirty="0" smtClean="0"/>
              <a:t>  </a:t>
            </a:r>
            <a:r>
              <a:rPr lang="ru-RU" dirty="0" err="1" smtClean="0"/>
              <a:t>забелязване</a:t>
            </a:r>
            <a:r>
              <a:rPr lang="ru-RU" dirty="0" smtClean="0"/>
              <a:t>. </a:t>
            </a:r>
            <a:r>
              <a:rPr lang="ru-RU" dirty="0" err="1" smtClean="0"/>
              <a:t>Сетивата</a:t>
            </a:r>
            <a:r>
              <a:rPr lang="ru-RU" dirty="0" smtClean="0"/>
              <a:t> на </a:t>
            </a:r>
            <a:r>
              <a:rPr lang="ru-RU" dirty="0" err="1" smtClean="0"/>
              <a:t>детето</a:t>
            </a:r>
            <a:r>
              <a:rPr lang="ru-RU" dirty="0" smtClean="0"/>
              <a:t>  </a:t>
            </a:r>
            <a:r>
              <a:rPr lang="ru-RU" dirty="0" err="1" smtClean="0"/>
              <a:t>са</a:t>
            </a:r>
            <a:r>
              <a:rPr lang="ru-RU" dirty="0" smtClean="0"/>
              <a:t> незаменим помощник на </a:t>
            </a:r>
            <a:r>
              <a:rPr lang="ru-RU" dirty="0" err="1" smtClean="0"/>
              <a:t>пътя</a:t>
            </a:r>
            <a:endParaRPr lang="bg-BG" dirty="0"/>
          </a:p>
        </p:txBody>
      </p:sp>
      <p:pic>
        <p:nvPicPr>
          <p:cNvPr id="2050" name="Picture 2" descr="Това съдържа изображение на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3476625"/>
            <a:ext cx="6400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35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89179" y="587330"/>
            <a:ext cx="5115041" cy="384721"/>
          </a:xfrm>
        </p:spPr>
        <p:txBody>
          <a:bodyPr/>
          <a:lstStyle/>
          <a:p>
            <a:pPr algn="ctr"/>
            <a:r>
              <a:rPr lang="bg-BG" dirty="0" smtClean="0"/>
              <a:t>ПОМИСЛИ</a:t>
            </a:r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9900" y="1198376"/>
            <a:ext cx="830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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Помисли</a:t>
            </a:r>
            <a:r>
              <a:rPr lang="ru-RU" dirty="0" smtClean="0"/>
              <a:t>: дали </a:t>
            </a:r>
            <a:r>
              <a:rPr lang="ru-RU" dirty="0" err="1" smtClean="0"/>
              <a:t>може</a:t>
            </a:r>
            <a:r>
              <a:rPr lang="ru-RU" dirty="0" smtClean="0"/>
              <a:t> да се </a:t>
            </a:r>
            <a:r>
              <a:rPr lang="ru-RU" dirty="0" err="1" smtClean="0"/>
              <a:t>пресече</a:t>
            </a:r>
            <a:r>
              <a:rPr lang="ru-RU" dirty="0" smtClean="0"/>
              <a:t>  </a:t>
            </a:r>
            <a:r>
              <a:rPr lang="ru-RU" dirty="0" err="1" smtClean="0"/>
              <a:t>пътното</a:t>
            </a:r>
            <a:r>
              <a:rPr lang="ru-RU" dirty="0" smtClean="0"/>
              <a:t> платно безопасно.  </a:t>
            </a:r>
            <a:r>
              <a:rPr lang="ru-RU" dirty="0" err="1" smtClean="0"/>
              <a:t>Преценката</a:t>
            </a:r>
            <a:r>
              <a:rPr lang="ru-RU" dirty="0" smtClean="0"/>
              <a:t> за </a:t>
            </a:r>
            <a:r>
              <a:rPr lang="ru-RU" dirty="0" err="1" smtClean="0"/>
              <a:t>движението</a:t>
            </a:r>
            <a:r>
              <a:rPr lang="ru-RU" dirty="0" smtClean="0"/>
              <a:t>  на </a:t>
            </a:r>
            <a:r>
              <a:rPr lang="ru-RU" dirty="0" err="1" smtClean="0"/>
              <a:t>превозните</a:t>
            </a:r>
            <a:r>
              <a:rPr lang="ru-RU" dirty="0" smtClean="0"/>
              <a:t> средства и </a:t>
            </a:r>
            <a:r>
              <a:rPr lang="ru-RU" dirty="0" err="1" smtClean="0"/>
              <a:t>времето</a:t>
            </a:r>
            <a:r>
              <a:rPr lang="ru-RU" dirty="0" smtClean="0"/>
              <a:t>, необходимо за </a:t>
            </a:r>
            <a:r>
              <a:rPr lang="ru-RU" dirty="0" err="1" smtClean="0"/>
              <a:t>преминаване</a:t>
            </a:r>
            <a:r>
              <a:rPr lang="ru-RU" dirty="0" smtClean="0"/>
              <a:t>, </a:t>
            </a:r>
            <a:r>
              <a:rPr lang="ru-RU" dirty="0" err="1" smtClean="0"/>
              <a:t>идва</a:t>
            </a:r>
            <a:r>
              <a:rPr lang="ru-RU" dirty="0" smtClean="0"/>
              <a:t> постепенно и след </a:t>
            </a:r>
            <a:r>
              <a:rPr lang="ru-RU" dirty="0" err="1" smtClean="0"/>
              <a:t>необходимата</a:t>
            </a:r>
            <a:r>
              <a:rPr lang="ru-RU" dirty="0" smtClean="0"/>
              <a:t>  практика. </a:t>
            </a:r>
            <a:endParaRPr lang="en-US" dirty="0" smtClean="0"/>
          </a:p>
          <a:p>
            <a:r>
              <a:rPr lang="ru-RU" dirty="0" smtClean="0"/>
              <a:t>Много е важно да  </a:t>
            </a:r>
            <a:r>
              <a:rPr lang="ru-RU" dirty="0" err="1" smtClean="0"/>
              <a:t>обясните</a:t>
            </a:r>
            <a:r>
              <a:rPr lang="ru-RU" dirty="0" smtClean="0"/>
              <a:t> на </a:t>
            </a:r>
            <a:r>
              <a:rPr lang="ru-RU" dirty="0" err="1" smtClean="0"/>
              <a:t>децата</a:t>
            </a:r>
            <a:r>
              <a:rPr lang="ru-RU" dirty="0" smtClean="0"/>
              <a:t> да не </a:t>
            </a:r>
            <a:r>
              <a:rPr lang="ru-RU" dirty="0" err="1" smtClean="0"/>
              <a:t>бързат</a:t>
            </a:r>
            <a:r>
              <a:rPr lang="ru-RU" dirty="0" smtClean="0"/>
              <a:t> -  </a:t>
            </a:r>
            <a:r>
              <a:rPr lang="ru-RU" dirty="0" err="1" smtClean="0"/>
              <a:t>винаги</a:t>
            </a:r>
            <a:r>
              <a:rPr lang="ru-RU" dirty="0" smtClean="0"/>
              <a:t> </a:t>
            </a:r>
            <a:r>
              <a:rPr lang="ru-RU" dirty="0" err="1" smtClean="0"/>
              <a:t>по-доброто</a:t>
            </a:r>
            <a:r>
              <a:rPr lang="ru-RU" dirty="0" smtClean="0"/>
              <a:t> решение е да се  </a:t>
            </a:r>
            <a:r>
              <a:rPr lang="ru-RU" dirty="0" err="1" smtClean="0"/>
              <a:t>изчака</a:t>
            </a:r>
            <a:r>
              <a:rPr lang="ru-RU" dirty="0" smtClean="0"/>
              <a:t>, </a:t>
            </a:r>
            <a:r>
              <a:rPr lang="ru-RU" dirty="0" err="1" smtClean="0"/>
              <a:t>ако</a:t>
            </a:r>
            <a:r>
              <a:rPr lang="ru-RU" dirty="0" smtClean="0"/>
              <a:t> не </a:t>
            </a:r>
            <a:r>
              <a:rPr lang="ru-RU" dirty="0" err="1" smtClean="0"/>
              <a:t>сме</a:t>
            </a:r>
            <a:r>
              <a:rPr lang="ru-RU" dirty="0" smtClean="0"/>
              <a:t> </a:t>
            </a:r>
            <a:r>
              <a:rPr lang="ru-RU" dirty="0" err="1" smtClean="0"/>
              <a:t>сигурни</a:t>
            </a:r>
            <a:r>
              <a:rPr lang="ru-RU" dirty="0" smtClean="0"/>
              <a:t>, че имаме  </a:t>
            </a:r>
            <a:r>
              <a:rPr lang="ru-RU" dirty="0" err="1" smtClean="0"/>
              <a:t>достатъчно</a:t>
            </a:r>
            <a:r>
              <a:rPr lang="ru-RU" dirty="0" smtClean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 да пресечем, </a:t>
            </a:r>
            <a:r>
              <a:rPr lang="ru-RU" dirty="0" err="1" smtClean="0"/>
              <a:t>преди</a:t>
            </a:r>
            <a:r>
              <a:rPr lang="ru-RU" dirty="0" smtClean="0"/>
              <a:t> </a:t>
            </a:r>
            <a:r>
              <a:rPr lang="ru-RU" dirty="0" err="1" smtClean="0"/>
              <a:t>превозно</a:t>
            </a:r>
            <a:r>
              <a:rPr lang="ru-RU" dirty="0" smtClean="0"/>
              <a:t> средство да  </a:t>
            </a:r>
            <a:r>
              <a:rPr lang="ru-RU" dirty="0" err="1" smtClean="0"/>
              <a:t>приближи</a:t>
            </a:r>
            <a:r>
              <a:rPr lang="ru-RU" dirty="0" smtClean="0"/>
              <a:t> на опасно </a:t>
            </a:r>
            <a:r>
              <a:rPr lang="ru-RU" dirty="0" err="1" smtClean="0"/>
              <a:t>разстояние</a:t>
            </a:r>
            <a:r>
              <a:rPr lang="ru-RU" dirty="0" smtClean="0"/>
              <a:t>. </a:t>
            </a: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100" y="2409825"/>
            <a:ext cx="4800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76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462</Words>
  <Application>Microsoft Office PowerPoint</Application>
  <PresentationFormat>По избор</PresentationFormat>
  <Paragraphs>52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2" baseType="lpstr">
      <vt:lpstr>Arial Black</vt:lpstr>
      <vt:lpstr>Calibri</vt:lpstr>
      <vt:lpstr>Trebuchet MS</vt:lpstr>
      <vt:lpstr>Wingdings</vt:lpstr>
      <vt:lpstr>Office Theme</vt:lpstr>
      <vt:lpstr>СЪВЕТИ КЪМ РОДИТЕЛИ ЗА ВЪЗПИТАВАНЕ НА БЕЗОПАСНО ПОВЕДЕНИЕ НА ПЪТЯ</vt:lpstr>
      <vt:lpstr>Детската безопасност в автомобила- детското столче</vt:lpstr>
      <vt:lpstr>Безопасност по пътя</vt:lpstr>
      <vt:lpstr>Спри, Погледни, Ослушай се, Помисли</vt:lpstr>
      <vt:lpstr>ПОГЛЕДНИ</vt:lpstr>
      <vt:lpstr>ОСЛУШАЙ СЕ</vt:lpstr>
      <vt:lpstr>ПОМИСЛИ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СЪВЕТИ КЪМ РОДИТЕЛИ ЗА ВЪЗПИТАВАНЕ НА БЕЗОПАСНО ПОВЕДЕНИЕ НА ПЪТЯ</dc:title>
  <dc:creator>ДГММ-05</dc:creator>
  <cp:lastModifiedBy>Потребител на Windows</cp:lastModifiedBy>
  <cp:revision>15</cp:revision>
  <dcterms:created xsi:type="dcterms:W3CDTF">2025-04-25T09:59:34Z</dcterms:created>
  <dcterms:modified xsi:type="dcterms:W3CDTF">2025-05-09T07:00:15Z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2024-09-02T00:00:00Z</vt:filetime>
  </property>
  <property fmtid="{D5CDD505-2E9C-101B-9397-08002B2CF9AE}" pid="3" name="Creator">
    <vt:lpwstr>Adobe InDesign 14.0 (Windows)</vt:lpwstr>
  </property>
  <property fmtid="{D5CDD505-2E9C-101B-9397-08002B2CF9AE}" pid="4" name="LastSaved">
    <vt:filetime>2025-04-25T00:00:00Z</vt:filetime>
  </property>
  <property fmtid="{D5CDD505-2E9C-101B-9397-08002B2CF9AE}" pid="5" name="Producer">
    <vt:lpwstr>Adobe PDF Library 15.0</vt:lpwstr>
  </property>
</Properties>
</file>